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14" r:id="rId1"/>
  </p:sldMasterIdLst>
  <p:notesMasterIdLst>
    <p:notesMasterId r:id="rId19"/>
  </p:notesMasterIdLst>
  <p:sldIdLst>
    <p:sldId id="261" r:id="rId2"/>
    <p:sldId id="263" r:id="rId3"/>
    <p:sldId id="264" r:id="rId4"/>
    <p:sldId id="265" r:id="rId5"/>
    <p:sldId id="266" r:id="rId6"/>
    <p:sldId id="294" r:id="rId7"/>
    <p:sldId id="291" r:id="rId8"/>
    <p:sldId id="280" r:id="rId9"/>
    <p:sldId id="281" r:id="rId10"/>
    <p:sldId id="282" r:id="rId11"/>
    <p:sldId id="283" r:id="rId12"/>
    <p:sldId id="284" r:id="rId13"/>
    <p:sldId id="285" r:id="rId14"/>
    <p:sldId id="286" r:id="rId15"/>
    <p:sldId id="287" r:id="rId16"/>
    <p:sldId id="288" r:id="rId17"/>
    <p:sldId id="289" r:id="rId18"/>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216"/>
    <p:restoredTop sz="73798" autoAdjust="0"/>
  </p:normalViewPr>
  <p:slideViewPr>
    <p:cSldViewPr snapToGrid="0" snapToObjects="1">
      <p:cViewPr varScale="1">
        <p:scale>
          <a:sx n="75" d="100"/>
          <a:sy n="75" d="100"/>
        </p:scale>
        <p:origin x="62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2"/>
            <a:ext cx="3037840" cy="466434"/>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Roboto Light"/>
                <a:ea typeface="Roboto Light"/>
                <a:cs typeface="Roboto Light"/>
                <a:sym typeface="Roboto Light"/>
              </a:defRPr>
            </a:lvl1pPr>
            <a:lvl2pPr marL="457200" marR="0" lvl="1"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2"/>
            <a:ext cx="3037840" cy="466434"/>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Roboto Light"/>
                <a:ea typeface="Roboto Light"/>
                <a:cs typeface="Roboto Light"/>
                <a:sym typeface="Roboto Light"/>
              </a:defRPr>
            </a:lvl1pPr>
            <a:lvl2pPr marL="457200" marR="0" lvl="1"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1"/>
            <a:ext cx="5608320" cy="3660459"/>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solidFill>
                  <a:schemeClr val="dk1"/>
                </a:solidFill>
                <a:latin typeface="Roboto Light"/>
                <a:ea typeface="Roboto Light"/>
                <a:cs typeface="Roboto Light"/>
                <a:sym typeface="Roboto Light"/>
              </a:defRPr>
            </a:lvl1pPr>
            <a:lvl2pPr marL="914400" marR="0" lvl="1" indent="-228600" algn="l" rtl="0">
              <a:spcBef>
                <a:spcPts val="0"/>
              </a:spcBef>
              <a:spcAft>
                <a:spcPts val="0"/>
              </a:spcAft>
              <a:buSzPts val="1400"/>
              <a:buNone/>
              <a:defRPr sz="1800" b="0" i="0" u="none" strike="noStrike" cap="none">
                <a:solidFill>
                  <a:schemeClr val="dk1"/>
                </a:solidFill>
                <a:latin typeface="Roboto Light"/>
                <a:ea typeface="Roboto Light"/>
                <a:cs typeface="Roboto Light"/>
                <a:sym typeface="Roboto Light"/>
              </a:defRPr>
            </a:lvl2pPr>
            <a:lvl3pPr marL="1371600" marR="0" lvl="2" indent="-228600" algn="l" rtl="0">
              <a:spcBef>
                <a:spcPts val="0"/>
              </a:spcBef>
              <a:spcAft>
                <a:spcPts val="0"/>
              </a:spcAft>
              <a:buSzPts val="1400"/>
              <a:buNone/>
              <a:defRPr sz="1800" b="0" i="0" u="none" strike="noStrike" cap="none">
                <a:solidFill>
                  <a:schemeClr val="dk1"/>
                </a:solidFill>
                <a:latin typeface="Roboto Light"/>
                <a:ea typeface="Roboto Light"/>
                <a:cs typeface="Roboto Light"/>
                <a:sym typeface="Roboto Light"/>
              </a:defRPr>
            </a:lvl3pPr>
            <a:lvl4pPr marL="1828800" marR="0" lvl="3" indent="-228600" algn="l" rtl="0">
              <a:spcBef>
                <a:spcPts val="0"/>
              </a:spcBef>
              <a:spcAft>
                <a:spcPts val="0"/>
              </a:spcAft>
              <a:buSzPts val="1400"/>
              <a:buNone/>
              <a:defRPr sz="1800" b="0" i="0" u="none" strike="noStrike" cap="none">
                <a:solidFill>
                  <a:schemeClr val="dk1"/>
                </a:solidFill>
                <a:latin typeface="Roboto Light"/>
                <a:ea typeface="Roboto Light"/>
                <a:cs typeface="Roboto Light"/>
                <a:sym typeface="Roboto Light"/>
              </a:defRPr>
            </a:lvl4pPr>
            <a:lvl5pPr marL="2286000" marR="0" lvl="4" indent="-228600" algn="l" rtl="0">
              <a:spcBef>
                <a:spcPts val="0"/>
              </a:spcBef>
              <a:spcAft>
                <a:spcPts val="0"/>
              </a:spcAft>
              <a:buSzPts val="1400"/>
              <a:buNone/>
              <a:defRPr sz="1800" b="0" i="0" u="none" strike="noStrike" cap="none">
                <a:solidFill>
                  <a:schemeClr val="dk1"/>
                </a:solidFill>
                <a:latin typeface="Roboto Light"/>
                <a:ea typeface="Roboto Light"/>
                <a:cs typeface="Roboto Light"/>
                <a:sym typeface="Roboto Light"/>
              </a:defRPr>
            </a:lvl5pPr>
            <a:lvl6pPr marL="2743200" marR="0" lvl="5"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Roboto Light"/>
                <a:ea typeface="Roboto Light"/>
                <a:cs typeface="Roboto Light"/>
                <a:sym typeface="Roboto Light"/>
              </a:defRPr>
            </a:lvl1pPr>
            <a:lvl2pPr marL="457200" marR="0" lvl="1"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2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Roboto Light"/>
                <a:ea typeface="Roboto Light"/>
                <a:cs typeface="Roboto Light"/>
                <a:sym typeface="Roboto Light"/>
              </a:rPr>
              <a:t>‹#›</a:t>
            </a:fld>
            <a:endParaRPr sz="1200" b="0" i="0" u="none" strike="noStrike" cap="none">
              <a:solidFill>
                <a:schemeClr val="dk1"/>
              </a:solidFill>
              <a:latin typeface="Roboto Light"/>
              <a:ea typeface="Roboto Light"/>
              <a:cs typeface="Roboto Light"/>
              <a:sym typeface="Robo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e44e2495c_10_19:notes"/>
          <p:cNvSpPr txBox="1">
            <a:spLocks noGrp="1"/>
          </p:cNvSpPr>
          <p:nvPr>
            <p:ph type="body" idx="1"/>
          </p:nvPr>
        </p:nvSpPr>
        <p:spPr>
          <a:xfrm>
            <a:off x="701040" y="4473891"/>
            <a:ext cx="5608200" cy="366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With any system involving payment and customer data, one of the biggest, if not the biggest, concern is security. With the increasing intelligence of hackers, the need for a secure system is imperative to a company’s success and the customer’s protection.</a:t>
            </a:r>
            <a:endParaRPr/>
          </a:p>
          <a:p>
            <a:pPr marL="0" lvl="0" indent="0">
              <a:spcBef>
                <a:spcPts val="0"/>
              </a:spcBef>
              <a:spcAft>
                <a:spcPts val="0"/>
              </a:spcAft>
              <a:buNone/>
            </a:pPr>
            <a:endParaRPr/>
          </a:p>
          <a:p>
            <a:pPr marL="0" lvl="0" indent="0" rtl="0">
              <a:spcBef>
                <a:spcPts val="0"/>
              </a:spcBef>
              <a:spcAft>
                <a:spcPts val="0"/>
              </a:spcAft>
              <a:buNone/>
            </a:pPr>
            <a:endParaRPr/>
          </a:p>
        </p:txBody>
      </p:sp>
      <p:sp>
        <p:nvSpPr>
          <p:cNvPr id="407" name="Google Shape;407;g3e44e2495c_10_19:notes"/>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3ef09cb9d_9_0:notes"/>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0" name="Google Shape;730;g23ef09cb9d_9_0:notes"/>
          <p:cNvSpPr txBox="1">
            <a:spLocks noGrp="1"/>
          </p:cNvSpPr>
          <p:nvPr>
            <p:ph type="body" idx="1"/>
          </p:nvPr>
        </p:nvSpPr>
        <p:spPr>
          <a:xfrm>
            <a:off x="701040" y="4473891"/>
            <a:ext cx="5608200" cy="366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31" name="Google Shape;731;g23ef09cb9d_9_0: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e482d9100_0_21:notes"/>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Google Shape;737;g3e482d9100_0_21:notes"/>
          <p:cNvSpPr txBox="1">
            <a:spLocks noGrp="1"/>
          </p:cNvSpPr>
          <p:nvPr>
            <p:ph type="body" idx="1"/>
          </p:nvPr>
        </p:nvSpPr>
        <p:spPr>
          <a:xfrm>
            <a:off x="701040" y="4473891"/>
            <a:ext cx="5608200" cy="366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38" name="Google Shape;738;g3e482d9100_0_21: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3e482d9100_0_11:notes"/>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5" name="Google Shape;745;g3e482d9100_0_11:notes"/>
          <p:cNvSpPr txBox="1">
            <a:spLocks noGrp="1"/>
          </p:cNvSpPr>
          <p:nvPr>
            <p:ph type="body" idx="1"/>
          </p:nvPr>
        </p:nvSpPr>
        <p:spPr>
          <a:xfrm>
            <a:off x="701040" y="4473891"/>
            <a:ext cx="5608200" cy="366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46" name="Google Shape;746;g3e482d9100_0_11: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3e482d9100_0_29:notes"/>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4" name="Google Shape;754;g3e482d9100_0_29:notes"/>
          <p:cNvSpPr txBox="1">
            <a:spLocks noGrp="1"/>
          </p:cNvSpPr>
          <p:nvPr>
            <p:ph type="body" idx="1"/>
          </p:nvPr>
        </p:nvSpPr>
        <p:spPr>
          <a:xfrm>
            <a:off x="701040" y="4473891"/>
            <a:ext cx="5608200" cy="366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55" name="Google Shape;755;g3e482d9100_0_29: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3e482d9100_0_39:notes"/>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2" name="Google Shape;762;g3e482d9100_0_39:notes"/>
          <p:cNvSpPr txBox="1">
            <a:spLocks noGrp="1"/>
          </p:cNvSpPr>
          <p:nvPr>
            <p:ph type="body" idx="1"/>
          </p:nvPr>
        </p:nvSpPr>
        <p:spPr>
          <a:xfrm>
            <a:off x="701040" y="4473891"/>
            <a:ext cx="5608200" cy="366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763" name="Google Shape;763;g3e482d9100_0_39: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e482d9100_0_50:notes"/>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Google Shape;773;g3e482d9100_0_50:notes"/>
          <p:cNvSpPr txBox="1">
            <a:spLocks noGrp="1"/>
          </p:cNvSpPr>
          <p:nvPr>
            <p:ph type="body" idx="1"/>
          </p:nvPr>
        </p:nvSpPr>
        <p:spPr>
          <a:xfrm>
            <a:off x="701040" y="4473891"/>
            <a:ext cx="5608200" cy="366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74" name="Google Shape;774;g3e482d9100_0_50: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3e482d9100_0_68:notes"/>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9" name="Google Shape;789;g3e482d9100_0_68:notes"/>
          <p:cNvSpPr txBox="1">
            <a:spLocks noGrp="1"/>
          </p:cNvSpPr>
          <p:nvPr>
            <p:ph type="body" idx="1"/>
          </p:nvPr>
        </p:nvSpPr>
        <p:spPr>
          <a:xfrm>
            <a:off x="701040" y="4473891"/>
            <a:ext cx="5608200" cy="366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90" name="Google Shape;790;g3e482d9100_0_68: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e482d9100_0_88:notes"/>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9" name="Google Shape;799;g3e482d9100_0_88:notes"/>
          <p:cNvSpPr txBox="1">
            <a:spLocks noGrp="1"/>
          </p:cNvSpPr>
          <p:nvPr>
            <p:ph type="body" idx="1"/>
          </p:nvPr>
        </p:nvSpPr>
        <p:spPr>
          <a:xfrm>
            <a:off x="701040" y="4473891"/>
            <a:ext cx="5608200" cy="366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800" name="Google Shape;800;g3e482d9100_0_88: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dd80f8301_2_39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g3dd80f8301_2_397:notes"/>
          <p:cNvSpPr txBox="1">
            <a:spLocks noGrp="1"/>
          </p:cNvSpPr>
          <p:nvPr>
            <p:ph type="body" idx="1"/>
          </p:nvPr>
        </p:nvSpPr>
        <p:spPr>
          <a:xfrm>
            <a:off x="685800" y="4400549"/>
            <a:ext cx="5486283" cy="3600590"/>
          </a:xfrm>
          <a:prstGeom prst="rect">
            <a:avLst/>
          </a:prstGeom>
          <a:noFill/>
          <a:ln>
            <a:noFill/>
          </a:ln>
        </p:spPr>
        <p:txBody>
          <a:bodyPr spcFirstLastPara="1" wrap="square" lIns="89600" tIns="89600" rIns="89600" bIns="89600" anchor="t" anchorCtr="0">
            <a:noAutofit/>
          </a:bodyPr>
          <a:lstStyle/>
          <a:p>
            <a:pPr marL="0" lvl="0" indent="0">
              <a:spcBef>
                <a:spcPts val="0"/>
              </a:spcBef>
              <a:spcAft>
                <a:spcPts val="0"/>
              </a:spcAft>
              <a:buNone/>
            </a:pPr>
            <a:r>
              <a:rPr lang="en-US" dirty="0"/>
              <a:t>However, after talking to a Sabre Virtual Payments senior manager and reading an interview by the VP of </a:t>
            </a:r>
            <a:r>
              <a:rPr lang="en-US" dirty="0" err="1"/>
              <a:t>eNett</a:t>
            </a:r>
            <a:r>
              <a:rPr lang="en-US" dirty="0"/>
              <a:t> International, we found that current solutions for security are not advanced enough, as ”fraudsters” are expected to easily break through this. 60% of 60% of travel merchants felt fraud was a top issue when paying suppliers, with the cost impact for OTA to Supplier being 6B in direct costs. Lastly, only 20-30% of transactions were being checked to catch fraud. </a:t>
            </a:r>
          </a:p>
          <a:p>
            <a:pPr marL="0" lvl="0" indent="0">
              <a:spcBef>
                <a:spcPts val="0"/>
              </a:spcBef>
              <a:spcAft>
                <a:spcPts val="0"/>
              </a:spcAft>
              <a:buNone/>
            </a:pPr>
            <a:endParaRPr lang="en-US" dirty="0"/>
          </a:p>
          <a:p>
            <a:pPr marL="0" lvl="0" indent="0">
              <a:spcBef>
                <a:spcPts val="0"/>
              </a:spcBef>
              <a:spcAft>
                <a:spcPts val="0"/>
              </a:spcAft>
              <a:buNone/>
            </a:pPr>
            <a:endParaRPr lang="en-US" dirty="0"/>
          </a:p>
          <a:p>
            <a:pPr marL="0" lvl="0" indent="0">
              <a:spcBef>
                <a:spcPts val="0"/>
              </a:spcBef>
              <a:spcAft>
                <a:spcPts val="0"/>
              </a:spcAft>
              <a:buNone/>
            </a:pPr>
            <a:r>
              <a:rPr lang="en-US" dirty="0"/>
              <a:t>So the question becomes, how can we alleviate these problems? We believe blockchain is the answer.</a:t>
            </a:r>
          </a:p>
          <a:p>
            <a:pPr marL="0" lvl="0" indent="0">
              <a:spcBef>
                <a:spcPts val="0"/>
              </a:spcBef>
              <a:spcAft>
                <a:spcPts val="0"/>
              </a:spcAft>
              <a:buNone/>
            </a:pPr>
            <a:endParaRPr lang="en-US" dirty="0"/>
          </a:p>
          <a:p>
            <a:pPr marL="0" lvl="0" indent="0">
              <a:spcBef>
                <a:spcPts val="0"/>
              </a:spcBef>
              <a:spcAft>
                <a:spcPts val="0"/>
              </a:spcAft>
              <a:buNone/>
            </a:pPr>
            <a:endParaRPr lang="en-US" dirty="0"/>
          </a:p>
        </p:txBody>
      </p:sp>
      <p:sp>
        <p:nvSpPr>
          <p:cNvPr id="461" name="Google Shape;461;g3dd80f8301_2_397:notes"/>
          <p:cNvSpPr txBox="1">
            <a:spLocks noGrp="1"/>
          </p:cNvSpPr>
          <p:nvPr>
            <p:ph type="sldNum" idx="12"/>
          </p:nvPr>
        </p:nvSpPr>
        <p:spPr>
          <a:xfrm>
            <a:off x="3884613" y="8685214"/>
            <a:ext cx="2971761" cy="458852"/>
          </a:xfrm>
          <a:prstGeom prst="rect">
            <a:avLst/>
          </a:prstGeom>
          <a:noFill/>
          <a:ln>
            <a:noFill/>
          </a:ln>
        </p:spPr>
        <p:txBody>
          <a:bodyPr spcFirstLastPara="1" wrap="square" lIns="91325" tIns="45650" rIns="91325" bIns="4565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2393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dd80f8301_2_40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g3dd80f8301_2_404:notes"/>
          <p:cNvSpPr txBox="1">
            <a:spLocks noGrp="1"/>
          </p:cNvSpPr>
          <p:nvPr>
            <p:ph type="body" idx="1"/>
          </p:nvPr>
        </p:nvSpPr>
        <p:spPr>
          <a:xfrm>
            <a:off x="685800" y="4400549"/>
            <a:ext cx="5486283" cy="3600590"/>
          </a:xfrm>
          <a:prstGeom prst="rect">
            <a:avLst/>
          </a:prstGeom>
          <a:noFill/>
          <a:ln>
            <a:noFill/>
          </a:ln>
        </p:spPr>
        <p:txBody>
          <a:bodyPr spcFirstLastPara="1" wrap="square" lIns="89600" tIns="89600" rIns="89600" bIns="89600"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800" b="0" i="0" u="none" strike="noStrike" cap="none" dirty="0">
                <a:solidFill>
                  <a:schemeClr val="dk1"/>
                </a:solidFill>
                <a:latin typeface="Arial"/>
                <a:ea typeface="Arial"/>
                <a:cs typeface="Arial"/>
                <a:sym typeface="Arial"/>
              </a:rPr>
              <a:t>Blockchain can be a bit overwhelming for many people, and some of you might not have a clue what the heck it is. So briefly, I will explain the basic concept of it and reasons why it is so secure. </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800" b="0" i="0" u="none" strike="noStrike" cap="none" dirty="0">
                <a:solidFill>
                  <a:schemeClr val="dk1"/>
                </a:solidFill>
                <a:latin typeface="Arial"/>
                <a:ea typeface="Arial"/>
                <a:cs typeface="Arial"/>
                <a:sym typeface="Arial"/>
              </a:rPr>
              <a:t>This is the mac file manager, which is just like the file manager on a Windows machine. It is where all your files are stored. So, I send Esteban (team member) 10 dollars. The transaction file is created and stored. I then send Natalie (team member) 10 dollars. The transaction file is created and stored. I send Luis (team member)10 dollars, the transaction file is created and stored. </a:t>
            </a:r>
          </a:p>
          <a:p>
            <a:pPr marL="0" marR="0" lvl="0" indent="0" algn="l" rtl="0">
              <a:lnSpc>
                <a:spcPct val="100000"/>
              </a:lnSpc>
              <a:spcBef>
                <a:spcPts val="0"/>
              </a:spcBef>
              <a:spcAft>
                <a:spcPts val="0"/>
              </a:spcAft>
              <a:buClr>
                <a:schemeClr val="dk1"/>
              </a:buClr>
              <a:buSzPts val="1100"/>
              <a:buFont typeface="Arial"/>
              <a:buNone/>
            </a:pPr>
            <a:endParaRPr lang="en"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800" b="0" i="0" u="none" strike="noStrike" cap="none" dirty="0">
                <a:solidFill>
                  <a:schemeClr val="dk1"/>
                </a:solidFill>
                <a:latin typeface="Arial"/>
                <a:ea typeface="Arial"/>
                <a:cs typeface="Arial"/>
                <a:sym typeface="Arial"/>
              </a:rPr>
              <a:t>Now, each of these transactions are timestamped, providing information of who, what, when, where, and how the transaction occur</a:t>
            </a:r>
            <a:r>
              <a:rPr lang="en-US" sz="1800" b="0" i="0" u="none" strike="noStrike" cap="none" dirty="0">
                <a:solidFill>
                  <a:schemeClr val="dk1"/>
                </a:solidFill>
                <a:latin typeface="Arial"/>
                <a:ea typeface="Arial"/>
                <a:cs typeface="Arial"/>
                <a:sym typeface="Arial"/>
              </a:rPr>
              <a:t>r</a:t>
            </a:r>
            <a:r>
              <a:rPr lang="en" sz="1800" b="0" i="0" u="none" strike="noStrike" cap="none" dirty="0">
                <a:solidFill>
                  <a:schemeClr val="dk1"/>
                </a:solidFill>
                <a:latin typeface="Arial"/>
                <a:ea typeface="Arial"/>
                <a:cs typeface="Arial"/>
                <a:sym typeface="Arial"/>
              </a:rPr>
              <a:t>ed. Each transaction is encrypted with AES encryption, which to date has not been able to be breached, and each transaction is instant and confirmed.</a:t>
            </a:r>
            <a:endParaRPr sz="1800" b="0" i="0" u="none" strike="noStrike" cap="none" dirty="0">
              <a:solidFill>
                <a:schemeClr val="dk1"/>
              </a:solidFill>
              <a:latin typeface="Arial"/>
              <a:ea typeface="Arial"/>
              <a:cs typeface="Arial"/>
              <a:sym typeface="Arial"/>
            </a:endParaRPr>
          </a:p>
        </p:txBody>
      </p:sp>
      <p:sp>
        <p:nvSpPr>
          <p:cNvPr id="469" name="Google Shape;469;g3dd80f8301_2_404:notes"/>
          <p:cNvSpPr txBox="1">
            <a:spLocks noGrp="1"/>
          </p:cNvSpPr>
          <p:nvPr>
            <p:ph type="sldNum" idx="12"/>
          </p:nvPr>
        </p:nvSpPr>
        <p:spPr>
          <a:xfrm>
            <a:off x="3884613" y="8685214"/>
            <a:ext cx="2971761" cy="458852"/>
          </a:xfrm>
          <a:prstGeom prst="rect">
            <a:avLst/>
          </a:prstGeom>
          <a:noFill/>
          <a:ln>
            <a:noFill/>
          </a:ln>
        </p:spPr>
        <p:txBody>
          <a:bodyPr spcFirstLastPara="1" wrap="square" lIns="91325" tIns="45650" rIns="91325" bIns="4565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37866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dd80f8301_2_4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g3dd80f8301_2_414:notes"/>
          <p:cNvSpPr txBox="1">
            <a:spLocks noGrp="1"/>
          </p:cNvSpPr>
          <p:nvPr>
            <p:ph type="body" idx="1"/>
          </p:nvPr>
        </p:nvSpPr>
        <p:spPr>
          <a:xfrm>
            <a:off x="685800" y="4400549"/>
            <a:ext cx="5486283" cy="3600590"/>
          </a:xfrm>
          <a:prstGeom prst="rect">
            <a:avLst/>
          </a:prstGeom>
          <a:noFill/>
          <a:ln>
            <a:noFill/>
          </a:ln>
        </p:spPr>
        <p:txBody>
          <a:bodyPr spcFirstLastPara="1" wrap="square" lIns="89600" tIns="89600" rIns="89600" bIns="896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800" b="0" i="0" u="none" strike="noStrike" cap="none" dirty="0">
                <a:solidFill>
                  <a:schemeClr val="dk1"/>
                </a:solidFill>
                <a:latin typeface="Roboto Light"/>
                <a:ea typeface="Roboto Light"/>
                <a:cs typeface="Roboto Light"/>
                <a:sym typeface="Roboto Light"/>
              </a:rPr>
              <a:t>Now for this example, let’s say that only 3 transactions can be held by a folder. Well, then a folder would be created. Now each created folder has a unique connector that is created with it. I conduct three more transactions, and another folder would be created. This folder not only creates a unique connector, but also contains the connector of the previous folder, which makes them match. I conduct more transactions and more folders are created. As you can see, each folder matches and connects with the previous one. </a:t>
            </a:r>
          </a:p>
          <a:p>
            <a:pPr marL="0" marR="0" lvl="0" indent="0" algn="l" rtl="0">
              <a:lnSpc>
                <a:spcPct val="100000"/>
              </a:lnSpc>
              <a:spcBef>
                <a:spcPts val="0"/>
              </a:spcBef>
              <a:spcAft>
                <a:spcPts val="0"/>
              </a:spcAft>
              <a:buClr>
                <a:schemeClr val="dk1"/>
              </a:buClr>
              <a:buSzPts val="1100"/>
              <a:buFont typeface="Arial"/>
              <a:buNone/>
            </a:pPr>
            <a:endParaRPr lang="en" sz="1800" b="0" i="0" u="none" strike="noStrike" cap="none" dirty="0">
              <a:solidFill>
                <a:schemeClr val="dk1"/>
              </a:solidFill>
              <a:latin typeface="Roboto Light"/>
              <a:ea typeface="Roboto Light"/>
              <a:cs typeface="Roboto Light"/>
              <a:sym typeface="Roboto Light"/>
            </a:endParaRPr>
          </a:p>
          <a:p>
            <a:pPr marL="0" marR="0" lvl="0" indent="0" algn="l" rtl="0">
              <a:lnSpc>
                <a:spcPct val="100000"/>
              </a:lnSpc>
              <a:spcBef>
                <a:spcPts val="0"/>
              </a:spcBef>
              <a:spcAft>
                <a:spcPts val="0"/>
              </a:spcAft>
              <a:buClr>
                <a:schemeClr val="dk1"/>
              </a:buClr>
              <a:buSzPts val="1100"/>
              <a:buFont typeface="Arial"/>
              <a:buNone/>
            </a:pPr>
            <a:r>
              <a:rPr lang="en" sz="1800" b="0" i="0" u="none" strike="noStrike" cap="none" dirty="0">
                <a:solidFill>
                  <a:schemeClr val="dk1"/>
                </a:solidFill>
                <a:latin typeface="Roboto Light"/>
                <a:ea typeface="Roboto Light"/>
                <a:cs typeface="Roboto Light"/>
                <a:sym typeface="Roboto Light"/>
              </a:rPr>
              <a:t>However, let’s say that Esteban tries to alter a transaction between he and I, and tries to make my account send 50 dollars instead of 10.</a:t>
            </a:r>
            <a:endParaRPr sz="1800" b="0" i="0" u="none" strike="noStrike" cap="none" dirty="0">
              <a:solidFill>
                <a:schemeClr val="dk1"/>
              </a:solidFill>
              <a:latin typeface="Roboto Light"/>
              <a:ea typeface="Roboto Light"/>
              <a:cs typeface="Roboto Light"/>
              <a:sym typeface="Roboto Light"/>
            </a:endParaRPr>
          </a:p>
        </p:txBody>
      </p:sp>
      <p:sp>
        <p:nvSpPr>
          <p:cNvPr id="488" name="Google Shape;488;g3dd80f8301_2_414:notes"/>
          <p:cNvSpPr txBox="1">
            <a:spLocks noGrp="1"/>
          </p:cNvSpPr>
          <p:nvPr>
            <p:ph type="sldNum" idx="12"/>
          </p:nvPr>
        </p:nvSpPr>
        <p:spPr>
          <a:xfrm>
            <a:off x="3884613" y="8685214"/>
            <a:ext cx="2971761" cy="458852"/>
          </a:xfrm>
          <a:prstGeom prst="rect">
            <a:avLst/>
          </a:prstGeom>
          <a:noFill/>
          <a:ln>
            <a:noFill/>
          </a:ln>
        </p:spPr>
        <p:txBody>
          <a:bodyPr spcFirstLastPara="1" wrap="square" lIns="91325" tIns="45650" rIns="91325" bIns="4565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3120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dd80f8301_2_44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3dd80f8301_2_445:notes"/>
          <p:cNvSpPr txBox="1">
            <a:spLocks noGrp="1"/>
          </p:cNvSpPr>
          <p:nvPr>
            <p:ph type="body" idx="1"/>
          </p:nvPr>
        </p:nvSpPr>
        <p:spPr>
          <a:xfrm>
            <a:off x="685800" y="4400549"/>
            <a:ext cx="5486283" cy="3600590"/>
          </a:xfrm>
          <a:prstGeom prst="rect">
            <a:avLst/>
          </a:prstGeom>
          <a:noFill/>
          <a:ln>
            <a:noFill/>
          </a:ln>
        </p:spPr>
        <p:txBody>
          <a:bodyPr spcFirstLastPara="1" wrap="square" lIns="89600" tIns="89600" rIns="89600" bIns="896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chemeClr val="dk1"/>
                </a:solidFill>
                <a:latin typeface="Roboto Light"/>
                <a:ea typeface="Roboto Light"/>
                <a:cs typeface="Roboto Light"/>
                <a:sym typeface="Roboto Light"/>
              </a:rPr>
              <a:t>The connector of the folder holding that transaction would change and create a different unique shape. Why is this? Well, each time information is altered in the folder, a unique connector is regenerated.</a:t>
            </a:r>
          </a:p>
          <a:p>
            <a:pPr marL="0" marR="0" lvl="0" indent="0" algn="l" rtl="0">
              <a:lnSpc>
                <a:spcPct val="100000"/>
              </a:lnSpc>
              <a:spcBef>
                <a:spcPts val="0"/>
              </a:spcBef>
              <a:spcAft>
                <a:spcPts val="0"/>
              </a:spcAft>
              <a:buClr>
                <a:schemeClr val="dk1"/>
              </a:buClr>
              <a:buSzPts val="1100"/>
              <a:buFont typeface="Arial"/>
              <a:buNone/>
            </a:pPr>
            <a:endParaRPr lang="en-US" sz="1800" b="0" i="0" u="none" strike="noStrike" cap="none" dirty="0">
              <a:solidFill>
                <a:schemeClr val="dk1"/>
              </a:solidFill>
              <a:latin typeface="Roboto Light"/>
              <a:ea typeface="Roboto Light"/>
              <a:cs typeface="Roboto Light"/>
              <a:sym typeface="Roboto Light"/>
            </a:endParaRPr>
          </a:p>
          <a:p>
            <a:pPr marL="0" marR="0" lvl="0" indent="0" algn="l" rtl="0">
              <a:lnSpc>
                <a:spcPct val="100000"/>
              </a:lnSpc>
              <a:spcBef>
                <a:spcPts val="0"/>
              </a:spcBef>
              <a:spcAft>
                <a:spcPts val="0"/>
              </a:spcAft>
              <a:buClr>
                <a:schemeClr val="dk1"/>
              </a:buClr>
              <a:buSzPts val="1100"/>
              <a:buFont typeface="Arial"/>
              <a:buNone/>
            </a:pPr>
            <a:r>
              <a:rPr lang="en-US" sz="1800" b="0" i="0" u="none" strike="noStrike" cap="none" dirty="0">
                <a:solidFill>
                  <a:schemeClr val="dk1"/>
                </a:solidFill>
                <a:latin typeface="Roboto Light"/>
                <a:ea typeface="Roboto Light"/>
                <a:cs typeface="Roboto Light"/>
                <a:sym typeface="Roboto Light"/>
              </a:rPr>
              <a:t>But if this occurs, then the chain would break, as the next folder no longer contains the previous folder’s connector. The chain now is broken and shorter and thus shows that someone tried to tamper with the file.</a:t>
            </a:r>
            <a:endParaRPr sz="1800" b="0" i="0" u="none" strike="noStrike" cap="none" dirty="0">
              <a:solidFill>
                <a:schemeClr val="dk1"/>
              </a:solidFill>
              <a:latin typeface="Roboto Light"/>
              <a:ea typeface="Roboto Light"/>
              <a:cs typeface="Roboto Light"/>
              <a:sym typeface="Roboto Light"/>
            </a:endParaRPr>
          </a:p>
        </p:txBody>
      </p:sp>
      <p:sp>
        <p:nvSpPr>
          <p:cNvPr id="520" name="Google Shape;520;g3dd80f8301_2_445:notes"/>
          <p:cNvSpPr txBox="1">
            <a:spLocks noGrp="1"/>
          </p:cNvSpPr>
          <p:nvPr>
            <p:ph type="sldNum" idx="12"/>
          </p:nvPr>
        </p:nvSpPr>
        <p:spPr>
          <a:xfrm>
            <a:off x="3884613" y="8685214"/>
            <a:ext cx="2971761" cy="458852"/>
          </a:xfrm>
          <a:prstGeom prst="rect">
            <a:avLst/>
          </a:prstGeom>
          <a:noFill/>
          <a:ln>
            <a:noFill/>
          </a:ln>
        </p:spPr>
        <p:txBody>
          <a:bodyPr spcFirstLastPara="1" wrap="square" lIns="91325" tIns="45650" rIns="91325" bIns="4565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4601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dd80f8301_2_45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g3dd80f8301_2_459:notes"/>
          <p:cNvSpPr txBox="1">
            <a:spLocks noGrp="1"/>
          </p:cNvSpPr>
          <p:nvPr>
            <p:ph type="body" idx="1"/>
          </p:nvPr>
        </p:nvSpPr>
        <p:spPr>
          <a:xfrm>
            <a:off x="685800" y="4400549"/>
            <a:ext cx="5486283" cy="3600590"/>
          </a:xfrm>
          <a:prstGeom prst="rect">
            <a:avLst/>
          </a:prstGeom>
          <a:noFill/>
          <a:ln>
            <a:noFill/>
          </a:ln>
        </p:spPr>
        <p:txBody>
          <a:bodyPr spcFirstLastPara="1" wrap="square" lIns="89600" tIns="89600" rIns="89600" bIns="896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800" b="0" i="0" u="none" strike="noStrike" cap="none" dirty="0">
                <a:solidFill>
                  <a:schemeClr val="dk1"/>
                </a:solidFill>
                <a:latin typeface="Roboto Light"/>
                <a:ea typeface="Roboto Light"/>
                <a:cs typeface="Roboto Light"/>
                <a:sym typeface="Roboto Light"/>
              </a:rPr>
              <a:t>As well as the chain structure, the blockchain also is decentralized, meaning </a:t>
            </a:r>
            <a:r>
              <a:rPr lang="en-US" sz="1800" b="0" i="0" u="none" strike="noStrike" cap="none" dirty="0">
                <a:solidFill>
                  <a:schemeClr val="dk1"/>
                </a:solidFill>
                <a:latin typeface="Arial"/>
                <a:ea typeface="Arial"/>
                <a:cs typeface="Arial"/>
                <a:sym typeface="Arial"/>
              </a:rPr>
              <a:t>you don’t have to rely on one server and/or one party controlling all of the information. With blockchain, thousands and thousands of computers are powering the blockchain. This means that a hacker would have to hack all the computers at the same time instead of just one single server.</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8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800" b="0" i="0" u="none" strike="noStrike" cap="none" dirty="0">
                <a:solidFill>
                  <a:schemeClr val="dk1"/>
                </a:solidFill>
                <a:latin typeface="Arial"/>
                <a:ea typeface="Arial"/>
                <a:cs typeface="Arial"/>
                <a:sym typeface="Arial"/>
              </a:rPr>
              <a:t>Each of these computers are being constantly synced up.</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800" b="0" i="0" u="none" strike="noStrike" cap="none" dirty="0">
              <a:solidFill>
                <a:schemeClr val="dk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800" b="0" i="0" u="none" strike="noStrike" cap="none" dirty="0">
                <a:solidFill>
                  <a:schemeClr val="dk1"/>
                </a:solidFill>
                <a:latin typeface="Arial"/>
                <a:ea typeface="Arial"/>
                <a:cs typeface="Arial"/>
                <a:sym typeface="Arial"/>
              </a:rPr>
              <a:t>Another advantage with this is that there is one ledger for all the parties involved. Esteban and I are using one ledger to record the transactions instead of he using his own ledger and I using my own ledger, and these ledgers can be set to have permissions on who exactly can see everything.</a:t>
            </a:r>
          </a:p>
          <a:p>
            <a:pPr marL="0" marR="0" lvl="0" indent="0" algn="l" rtl="0">
              <a:lnSpc>
                <a:spcPct val="100000"/>
              </a:lnSpc>
              <a:spcBef>
                <a:spcPts val="0"/>
              </a:spcBef>
              <a:spcAft>
                <a:spcPts val="0"/>
              </a:spcAft>
              <a:buClr>
                <a:schemeClr val="dk1"/>
              </a:buClr>
              <a:buSzPts val="1100"/>
              <a:buFont typeface="Arial"/>
              <a:buNone/>
            </a:pPr>
            <a:endParaRPr sz="1800" b="0" i="0" u="none" strike="noStrike" cap="none" dirty="0">
              <a:solidFill>
                <a:schemeClr val="dk1"/>
              </a:solidFill>
              <a:latin typeface="Roboto Light"/>
              <a:ea typeface="Roboto Light"/>
              <a:cs typeface="Roboto Light"/>
              <a:sym typeface="Roboto Light"/>
            </a:endParaRPr>
          </a:p>
        </p:txBody>
      </p:sp>
      <p:sp>
        <p:nvSpPr>
          <p:cNvPr id="535" name="Google Shape;535;g3dd80f8301_2_459:notes"/>
          <p:cNvSpPr txBox="1">
            <a:spLocks noGrp="1"/>
          </p:cNvSpPr>
          <p:nvPr>
            <p:ph type="sldNum" idx="12"/>
          </p:nvPr>
        </p:nvSpPr>
        <p:spPr>
          <a:xfrm>
            <a:off x="3884613" y="8685214"/>
            <a:ext cx="2971761" cy="458852"/>
          </a:xfrm>
          <a:prstGeom prst="rect">
            <a:avLst/>
          </a:prstGeom>
          <a:noFill/>
          <a:ln>
            <a:noFill/>
          </a:ln>
        </p:spPr>
        <p:txBody>
          <a:bodyPr spcFirstLastPara="1" wrap="square" lIns="91325" tIns="45650" rIns="91325" bIns="4565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73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dd80f8301_2_39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g3dd80f8301_2_397:notes"/>
          <p:cNvSpPr txBox="1">
            <a:spLocks noGrp="1"/>
          </p:cNvSpPr>
          <p:nvPr>
            <p:ph type="body" idx="1"/>
          </p:nvPr>
        </p:nvSpPr>
        <p:spPr>
          <a:xfrm>
            <a:off x="685800" y="4400549"/>
            <a:ext cx="5486283" cy="3600590"/>
          </a:xfrm>
          <a:prstGeom prst="rect">
            <a:avLst/>
          </a:prstGeom>
          <a:noFill/>
          <a:ln>
            <a:noFill/>
          </a:ln>
        </p:spPr>
        <p:txBody>
          <a:bodyPr spcFirstLastPara="1" wrap="square" lIns="89600" tIns="89600" rIns="89600" bIns="89600" anchor="t" anchorCtr="0">
            <a:noAutofit/>
          </a:bodyPr>
          <a:lstStyle/>
          <a:p>
            <a:pPr marL="0" lvl="0" indent="0">
              <a:spcBef>
                <a:spcPts val="0"/>
              </a:spcBef>
              <a:spcAft>
                <a:spcPts val="0"/>
              </a:spcAft>
              <a:buNone/>
            </a:pPr>
            <a:r>
              <a:rPr lang="en-US" dirty="0"/>
              <a:t>To summarize, blockchain provides, among many others, five key advantages for security: immutability, decentralization, encryption, verification, and instantaneous payment settlement.</a:t>
            </a:r>
          </a:p>
        </p:txBody>
      </p:sp>
      <p:sp>
        <p:nvSpPr>
          <p:cNvPr id="461" name="Google Shape;461;g3dd80f8301_2_397:notes"/>
          <p:cNvSpPr txBox="1">
            <a:spLocks noGrp="1"/>
          </p:cNvSpPr>
          <p:nvPr>
            <p:ph type="sldNum" idx="12"/>
          </p:nvPr>
        </p:nvSpPr>
        <p:spPr>
          <a:xfrm>
            <a:off x="3884613" y="8685214"/>
            <a:ext cx="2971761" cy="458852"/>
          </a:xfrm>
          <a:prstGeom prst="rect">
            <a:avLst/>
          </a:prstGeom>
          <a:noFill/>
          <a:ln>
            <a:noFill/>
          </a:ln>
        </p:spPr>
        <p:txBody>
          <a:bodyPr spcFirstLastPara="1" wrap="square" lIns="91325" tIns="45650" rIns="91325" bIns="4565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69306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3e665d8f88_3_30:notes"/>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6" name="Google Shape;716;g3e665d8f88_3_30:notes"/>
          <p:cNvSpPr txBox="1">
            <a:spLocks noGrp="1"/>
          </p:cNvSpPr>
          <p:nvPr>
            <p:ph type="body" idx="1"/>
          </p:nvPr>
        </p:nvSpPr>
        <p:spPr>
          <a:xfrm>
            <a:off x="701040" y="4473891"/>
            <a:ext cx="5608200" cy="36606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b="1">
                <a:latin typeface="Roboto"/>
                <a:ea typeface="Roboto"/>
                <a:cs typeface="Roboto"/>
                <a:sym typeface="Roboto"/>
              </a:rPr>
              <a:t>Restructure: </a:t>
            </a:r>
            <a:endParaRPr b="1">
              <a:latin typeface="Roboto"/>
              <a:ea typeface="Roboto"/>
              <a:cs typeface="Roboto"/>
              <a:sym typeface="Roboto"/>
            </a:endParaRPr>
          </a:p>
          <a:p>
            <a:pPr marL="457200" lvl="0" indent="-317500" rtl="0">
              <a:spcBef>
                <a:spcPts val="0"/>
              </a:spcBef>
              <a:spcAft>
                <a:spcPts val="0"/>
              </a:spcAft>
              <a:buClr>
                <a:schemeClr val="dk1"/>
              </a:buClr>
              <a:buSzPts val="1400"/>
              <a:buAutoNum type="arabicPeriod"/>
            </a:pPr>
            <a:r>
              <a:rPr lang="en-US"/>
              <a:t>Team Intro </a:t>
            </a:r>
            <a:endParaRPr/>
          </a:p>
          <a:p>
            <a:pPr marL="914400" lvl="1" indent="-317500" rtl="0">
              <a:spcBef>
                <a:spcPts val="0"/>
              </a:spcBef>
              <a:spcAft>
                <a:spcPts val="0"/>
              </a:spcAft>
              <a:buClr>
                <a:schemeClr val="dk1"/>
              </a:buClr>
              <a:buSzPts val="1400"/>
              <a:buAutoNum type="alphaLcPeriod"/>
            </a:pPr>
            <a:r>
              <a:rPr lang="en-US"/>
              <a:t>problem statement, HAVE NUMBERS </a:t>
            </a:r>
            <a:endParaRPr/>
          </a:p>
          <a:p>
            <a:pPr marL="0" lvl="0" indent="0" rtl="0">
              <a:spcBef>
                <a:spcPts val="0"/>
              </a:spcBef>
              <a:spcAft>
                <a:spcPts val="0"/>
              </a:spcAft>
              <a:buClr>
                <a:schemeClr val="dk1"/>
              </a:buClr>
              <a:buSzPts val="1100"/>
              <a:buFont typeface="Arial"/>
              <a:buNone/>
            </a:pPr>
            <a:r>
              <a:rPr lang="en-US"/>
              <a:t>--------------GETTHERE</a:t>
            </a:r>
            <a:endParaRPr/>
          </a:p>
          <a:p>
            <a:pPr marL="0" lvl="0" indent="0" rtl="0">
              <a:spcBef>
                <a:spcPts val="0"/>
              </a:spcBef>
              <a:spcAft>
                <a:spcPts val="0"/>
              </a:spcAft>
              <a:buClr>
                <a:schemeClr val="dk1"/>
              </a:buClr>
              <a:buSzPts val="1100"/>
              <a:buFont typeface="Arial"/>
              <a:buNone/>
            </a:pPr>
            <a:r>
              <a:rPr lang="en-US"/>
              <a:t>SOLUTION----SABREPAY-----BENEFITS </a:t>
            </a:r>
            <a:endParaRPr/>
          </a:p>
          <a:p>
            <a:pPr marL="457200" lvl="0" indent="-317500" rtl="0">
              <a:spcBef>
                <a:spcPts val="0"/>
              </a:spcBef>
              <a:spcAft>
                <a:spcPts val="0"/>
              </a:spcAft>
              <a:buClr>
                <a:schemeClr val="dk1"/>
              </a:buClr>
              <a:buSzPts val="1400"/>
              <a:buAutoNum type="arabicPeriod"/>
            </a:pPr>
            <a:r>
              <a:rPr lang="en-US"/>
              <a:t>blockchain 101 </a:t>
            </a:r>
            <a:endParaRPr/>
          </a:p>
          <a:p>
            <a:pPr marL="457200" lvl="0" indent="-317500" rtl="0">
              <a:spcBef>
                <a:spcPts val="0"/>
              </a:spcBef>
              <a:spcAft>
                <a:spcPts val="0"/>
              </a:spcAft>
              <a:buClr>
                <a:schemeClr val="dk1"/>
              </a:buClr>
              <a:buSzPts val="1400"/>
              <a:buAutoNum type="arabicPeriod"/>
            </a:pPr>
            <a:r>
              <a:rPr lang="en-US"/>
              <a:t>blockchain benefits (security, fraud) </a:t>
            </a:r>
            <a:endParaRPr/>
          </a:p>
          <a:p>
            <a:pPr marL="457200" lvl="0" indent="-317500" rtl="0">
              <a:spcBef>
                <a:spcPts val="0"/>
              </a:spcBef>
              <a:spcAft>
                <a:spcPts val="0"/>
              </a:spcAft>
              <a:buClr>
                <a:schemeClr val="dk1"/>
              </a:buClr>
              <a:buSzPts val="1400"/>
              <a:buAutoNum type="arabicPeriod"/>
            </a:pPr>
            <a:r>
              <a:rPr lang="en-US"/>
              <a:t>B2B payment </a:t>
            </a:r>
            <a:endParaRPr/>
          </a:p>
          <a:p>
            <a:pPr marL="457200" lvl="0" indent="-317500" rtl="0">
              <a:spcBef>
                <a:spcPts val="0"/>
              </a:spcBef>
              <a:spcAft>
                <a:spcPts val="0"/>
              </a:spcAft>
              <a:buClr>
                <a:schemeClr val="dk1"/>
              </a:buClr>
              <a:buSzPts val="1400"/>
              <a:buAutoNum type="arabicPeriod"/>
            </a:pPr>
            <a:r>
              <a:rPr lang="en-US"/>
              <a:t>currect state vs. future </a:t>
            </a:r>
            <a:endParaRPr/>
          </a:p>
          <a:p>
            <a:pPr marL="457200" lvl="0" indent="-317500" rtl="0">
              <a:spcBef>
                <a:spcPts val="0"/>
              </a:spcBef>
              <a:spcAft>
                <a:spcPts val="0"/>
              </a:spcAft>
              <a:buClr>
                <a:schemeClr val="dk1"/>
              </a:buClr>
              <a:buSzPts val="1400"/>
              <a:buAutoNum type="arabicPeriod"/>
            </a:pPr>
            <a:r>
              <a:rPr lang="en-US"/>
              <a:t>finance</a:t>
            </a:r>
            <a:endParaRPr/>
          </a:p>
          <a:p>
            <a:pPr marL="457200" lvl="0" indent="-317500" rtl="0">
              <a:spcBef>
                <a:spcPts val="0"/>
              </a:spcBef>
              <a:spcAft>
                <a:spcPts val="0"/>
              </a:spcAft>
              <a:buClr>
                <a:schemeClr val="dk1"/>
              </a:buClr>
              <a:buSzPts val="1400"/>
              <a:buAutoNum type="arabicPeriod"/>
            </a:pPr>
            <a:r>
              <a:rPr lang="en-US"/>
              <a:t>implementation </a:t>
            </a:r>
            <a:endParaRPr/>
          </a:p>
          <a:p>
            <a:pPr marL="0" lvl="0" indent="0" rtl="0">
              <a:spcBef>
                <a:spcPts val="0"/>
              </a:spcBef>
              <a:spcAft>
                <a:spcPts val="0"/>
              </a:spcAft>
              <a:buClr>
                <a:schemeClr val="dk1"/>
              </a:buClr>
              <a:buSzPts val="1100"/>
              <a:buFont typeface="Arial"/>
              <a:buNone/>
            </a:pPr>
            <a:r>
              <a:rPr lang="en-US"/>
              <a:t>ONLY 3 PHASES NOW </a:t>
            </a:r>
            <a:endParaRPr/>
          </a:p>
        </p:txBody>
      </p:sp>
      <p:sp>
        <p:nvSpPr>
          <p:cNvPr id="717" name="Google Shape;717;g3e665d8f88_3_30: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e44e2495c_10_68:notes"/>
          <p:cNvSpPr txBox="1">
            <a:spLocks noGrp="1"/>
          </p:cNvSpPr>
          <p:nvPr>
            <p:ph type="body" idx="1"/>
          </p:nvPr>
        </p:nvSpPr>
        <p:spPr>
          <a:xfrm>
            <a:off x="701040" y="4473891"/>
            <a:ext cx="5608200" cy="366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724" name="Google Shape;724;g3e44e2495c_10_68:notes"/>
          <p:cNvSpPr>
            <a:spLocks noGrp="1" noRot="1" noChangeAspect="1"/>
          </p:cNvSpPr>
          <p:nvPr>
            <p:ph type="sldImg" idx="2"/>
          </p:nvPr>
        </p:nvSpPr>
        <p:spPr>
          <a:xfrm>
            <a:off x="717550" y="1162050"/>
            <a:ext cx="5575300" cy="31369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2-column Content">
  <p:cSld name="Title and 2-column Content">
    <p:spTree>
      <p:nvGrpSpPr>
        <p:cNvPr id="1" name="Shape 39"/>
        <p:cNvGrpSpPr/>
        <p:nvPr/>
      </p:nvGrpSpPr>
      <p:grpSpPr>
        <a:xfrm>
          <a:off x="0" y="0"/>
          <a:ext cx="0" cy="0"/>
          <a:chOff x="0" y="0"/>
          <a:chExt cx="0" cy="0"/>
        </a:xfrm>
      </p:grpSpPr>
      <p:sp>
        <p:nvSpPr>
          <p:cNvPr id="40" name="Google Shape;40;p5"/>
          <p:cNvSpPr txBox="1">
            <a:spLocks noGrp="1"/>
          </p:cNvSpPr>
          <p:nvPr>
            <p:ph type="body" idx="1"/>
          </p:nvPr>
        </p:nvSpPr>
        <p:spPr>
          <a:xfrm>
            <a:off x="457198" y="1556951"/>
            <a:ext cx="5410200" cy="4620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41" name="Google Shape;41;p5"/>
          <p:cNvSpPr txBox="1">
            <a:spLocks noGrp="1"/>
          </p:cNvSpPr>
          <p:nvPr>
            <p:ph type="title"/>
          </p:nvPr>
        </p:nvSpPr>
        <p:spPr>
          <a:xfrm>
            <a:off x="457200" y="435866"/>
            <a:ext cx="11277600" cy="498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2" name="Google Shape;42;p5"/>
          <p:cNvSpPr txBox="1">
            <a:spLocks noGrp="1"/>
          </p:cNvSpPr>
          <p:nvPr>
            <p:ph type="body" idx="2"/>
          </p:nvPr>
        </p:nvSpPr>
        <p:spPr>
          <a:xfrm>
            <a:off x="6324600" y="1556951"/>
            <a:ext cx="5410200" cy="4620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Full image, text left">
  <p:cSld name="2_Full image, text left">
    <p:spTree>
      <p:nvGrpSpPr>
        <p:cNvPr id="1" name="Shape 84"/>
        <p:cNvGrpSpPr/>
        <p:nvPr/>
      </p:nvGrpSpPr>
      <p:grpSpPr>
        <a:xfrm>
          <a:off x="0" y="0"/>
          <a:ext cx="0" cy="0"/>
          <a:chOff x="0" y="0"/>
          <a:chExt cx="0" cy="0"/>
        </a:xfrm>
      </p:grpSpPr>
      <p:sp>
        <p:nvSpPr>
          <p:cNvPr id="85" name="Google Shape;85;p15"/>
          <p:cNvSpPr/>
          <p:nvPr/>
        </p:nvSpPr>
        <p:spPr>
          <a:xfrm>
            <a:off x="0" y="0"/>
            <a:ext cx="610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Roboto"/>
              <a:ea typeface="Roboto"/>
              <a:cs typeface="Roboto"/>
              <a:sym typeface="Roboto"/>
            </a:endParaRPr>
          </a:p>
        </p:txBody>
      </p:sp>
      <p:sp>
        <p:nvSpPr>
          <p:cNvPr id="86" name="Google Shape;86;p15"/>
          <p:cNvSpPr>
            <a:spLocks noGrp="1"/>
          </p:cNvSpPr>
          <p:nvPr>
            <p:ph type="pic" idx="2"/>
          </p:nvPr>
        </p:nvSpPr>
        <p:spPr>
          <a:xfrm>
            <a:off x="6102096" y="0"/>
            <a:ext cx="6090000" cy="6858000"/>
          </a:xfrm>
          <a:prstGeom prst="rect">
            <a:avLst/>
          </a:prstGeom>
          <a:solidFill>
            <a:srgbClr val="F2F2F2"/>
          </a:solid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accent1"/>
              </a:buClr>
              <a:buSzPts val="1400"/>
              <a:buFont typeface="Arial"/>
              <a:buNone/>
              <a:defRPr sz="1600" b="0" i="0" u="none" strike="noStrike" cap="none">
                <a:solidFill>
                  <a:srgbClr val="7F7F7F"/>
                </a:solidFill>
                <a:latin typeface="Roboto"/>
                <a:ea typeface="Roboto"/>
                <a:cs typeface="Roboto"/>
                <a:sym typeface="Roboto"/>
              </a:defRPr>
            </a:lvl1pPr>
            <a:lvl2pPr marL="0" marR="0" lvl="1" indent="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640080" marR="0" lvl="2" indent="-18288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914400" marR="0" lvl="3" indent="-2794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1188720" marR="0" lvl="4" indent="-185419"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87" name="Google Shape;87;p15"/>
          <p:cNvSpPr txBox="1">
            <a:spLocks noGrp="1"/>
          </p:cNvSpPr>
          <p:nvPr>
            <p:ph type="title"/>
          </p:nvPr>
        </p:nvSpPr>
        <p:spPr>
          <a:xfrm>
            <a:off x="457199" y="1664208"/>
            <a:ext cx="5189100" cy="1225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1400"/>
              <a:buFont typeface="Roboto Light"/>
              <a:buNone/>
              <a:defRPr sz="4800" b="0" i="0" u="none" strike="noStrike" cap="none">
                <a:solidFill>
                  <a:schemeClr val="l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88" name="Google Shape;88;p15"/>
          <p:cNvSpPr txBox="1">
            <a:spLocks noGrp="1"/>
          </p:cNvSpPr>
          <p:nvPr>
            <p:ph type="body" idx="1"/>
          </p:nvPr>
        </p:nvSpPr>
        <p:spPr>
          <a:xfrm>
            <a:off x="457200" y="3892814"/>
            <a:ext cx="5189100" cy="369300"/>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accent1"/>
              </a:buClr>
              <a:buSzPts val="1400"/>
              <a:buFont typeface="Arial"/>
              <a:buNone/>
              <a:defRPr sz="2000" b="0" i="0" u="none" strike="noStrike" cap="none">
                <a:solidFill>
                  <a:schemeClr val="lt1"/>
                </a:solidFill>
                <a:latin typeface="Roboto"/>
                <a:ea typeface="Roboto"/>
                <a:cs typeface="Roboto"/>
                <a:sym typeface="Roboto"/>
              </a:defRPr>
            </a:lvl1pPr>
            <a:lvl2pPr marL="914400" marR="0" lvl="1" indent="-355600" algn="l" rtl="0">
              <a:lnSpc>
                <a:spcPct val="90000"/>
              </a:lnSpc>
              <a:spcBef>
                <a:spcPts val="12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cxnSp>
        <p:nvCxnSpPr>
          <p:cNvPr id="89" name="Google Shape;89;p15"/>
          <p:cNvCxnSpPr/>
          <p:nvPr/>
        </p:nvCxnSpPr>
        <p:spPr>
          <a:xfrm>
            <a:off x="451683" y="3556575"/>
            <a:ext cx="1861200" cy="0"/>
          </a:xfrm>
          <a:prstGeom prst="straightConnector1">
            <a:avLst/>
          </a:prstGeom>
          <a:noFill/>
          <a:ln w="101600" cap="flat" cmpd="sng">
            <a:solidFill>
              <a:schemeClr val="lt1"/>
            </a:solidFill>
            <a:prstDash val="solid"/>
            <a:miter lim="8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ft image, content right">
  <p:cSld name="Left image, content right">
    <p:spTree>
      <p:nvGrpSpPr>
        <p:cNvPr id="1" name="Shape 90"/>
        <p:cNvGrpSpPr/>
        <p:nvPr/>
      </p:nvGrpSpPr>
      <p:grpSpPr>
        <a:xfrm>
          <a:off x="0" y="0"/>
          <a:ext cx="0" cy="0"/>
          <a:chOff x="0" y="0"/>
          <a:chExt cx="0" cy="0"/>
        </a:xfrm>
      </p:grpSpPr>
      <p:sp>
        <p:nvSpPr>
          <p:cNvPr id="91" name="Google Shape;91;p16"/>
          <p:cNvSpPr/>
          <p:nvPr/>
        </p:nvSpPr>
        <p:spPr>
          <a:xfrm>
            <a:off x="6097326" y="0"/>
            <a:ext cx="610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Roboto"/>
              <a:ea typeface="Roboto"/>
              <a:cs typeface="Roboto"/>
              <a:sym typeface="Roboto"/>
            </a:endParaRPr>
          </a:p>
        </p:txBody>
      </p:sp>
      <p:sp>
        <p:nvSpPr>
          <p:cNvPr id="92" name="Google Shape;92;p16"/>
          <p:cNvSpPr>
            <a:spLocks noGrp="1"/>
          </p:cNvSpPr>
          <p:nvPr>
            <p:ph type="pic" idx="2"/>
          </p:nvPr>
        </p:nvSpPr>
        <p:spPr>
          <a:xfrm>
            <a:off x="6759" y="0"/>
            <a:ext cx="6090000" cy="6858000"/>
          </a:xfrm>
          <a:prstGeom prst="rect">
            <a:avLst/>
          </a:prstGeom>
          <a:solidFill>
            <a:srgbClr val="F2F2F2"/>
          </a:solid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accent1"/>
              </a:buClr>
              <a:buSzPts val="1400"/>
              <a:buFont typeface="Arial"/>
              <a:buNone/>
              <a:defRPr sz="1600" b="0" i="0" u="none" strike="noStrike" cap="none">
                <a:solidFill>
                  <a:srgbClr val="7F7F7F"/>
                </a:solidFill>
                <a:latin typeface="Roboto"/>
                <a:ea typeface="Roboto"/>
                <a:cs typeface="Roboto"/>
                <a:sym typeface="Roboto"/>
              </a:defRPr>
            </a:lvl1pPr>
            <a:lvl2pPr marL="0" marR="0" lvl="1" indent="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640080" marR="0" lvl="2" indent="-18288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914400" marR="0" lvl="3" indent="-2794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1188720" marR="0" lvl="4" indent="-185419"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93" name="Google Shape;93;p16"/>
          <p:cNvSpPr txBox="1">
            <a:spLocks noGrp="1"/>
          </p:cNvSpPr>
          <p:nvPr>
            <p:ph type="title"/>
          </p:nvPr>
        </p:nvSpPr>
        <p:spPr>
          <a:xfrm>
            <a:off x="6553862" y="1664208"/>
            <a:ext cx="5189100" cy="12252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1400"/>
              <a:buFont typeface="Roboto Light"/>
              <a:buNone/>
              <a:defRPr sz="4800" b="0" i="0" u="none" strike="noStrike" cap="none">
                <a:solidFill>
                  <a:schemeClr val="l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94" name="Google Shape;94;p16"/>
          <p:cNvSpPr txBox="1">
            <a:spLocks noGrp="1"/>
          </p:cNvSpPr>
          <p:nvPr>
            <p:ph type="body" idx="1"/>
          </p:nvPr>
        </p:nvSpPr>
        <p:spPr>
          <a:xfrm>
            <a:off x="6553863" y="3892814"/>
            <a:ext cx="5189100" cy="369300"/>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accent1"/>
              </a:buClr>
              <a:buSzPts val="1400"/>
              <a:buFont typeface="Arial"/>
              <a:buNone/>
              <a:defRPr sz="2000" b="0" i="0" u="none" strike="noStrike" cap="none">
                <a:solidFill>
                  <a:schemeClr val="lt1"/>
                </a:solidFill>
                <a:latin typeface="Roboto"/>
                <a:ea typeface="Roboto"/>
                <a:cs typeface="Roboto"/>
                <a:sym typeface="Roboto"/>
              </a:defRPr>
            </a:lvl1pPr>
            <a:lvl2pPr marL="914400" marR="0" lvl="1" indent="-355600" algn="l" rtl="0">
              <a:lnSpc>
                <a:spcPct val="90000"/>
              </a:lnSpc>
              <a:spcBef>
                <a:spcPts val="12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cxnSp>
        <p:nvCxnSpPr>
          <p:cNvPr id="95" name="Google Shape;95;p16"/>
          <p:cNvCxnSpPr/>
          <p:nvPr/>
        </p:nvCxnSpPr>
        <p:spPr>
          <a:xfrm>
            <a:off x="6553862" y="3556575"/>
            <a:ext cx="1861200" cy="0"/>
          </a:xfrm>
          <a:prstGeom prst="straightConnector1">
            <a:avLst/>
          </a:prstGeom>
          <a:noFill/>
          <a:ln w="101600" cap="flat" cmpd="sng">
            <a:solidFill>
              <a:schemeClr val="lt1"/>
            </a:solidFill>
            <a:prstDash val="solid"/>
            <a:miter lim="8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enter Statement on Red">
  <p:cSld name="Center Statement on Red">
    <p:spTree>
      <p:nvGrpSpPr>
        <p:cNvPr id="1" name="Shape 96"/>
        <p:cNvGrpSpPr/>
        <p:nvPr/>
      </p:nvGrpSpPr>
      <p:grpSpPr>
        <a:xfrm>
          <a:off x="0" y="0"/>
          <a:ext cx="0" cy="0"/>
          <a:chOff x="0" y="0"/>
          <a:chExt cx="0" cy="0"/>
        </a:xfrm>
      </p:grpSpPr>
      <p:sp>
        <p:nvSpPr>
          <p:cNvPr id="97" name="Google Shape;97;p17"/>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Roboto"/>
              <a:ea typeface="Roboto"/>
              <a:cs typeface="Roboto"/>
              <a:sym typeface="Roboto"/>
            </a:endParaRPr>
          </a:p>
        </p:txBody>
      </p:sp>
      <p:cxnSp>
        <p:nvCxnSpPr>
          <p:cNvPr id="98" name="Google Shape;98;p17"/>
          <p:cNvCxnSpPr/>
          <p:nvPr/>
        </p:nvCxnSpPr>
        <p:spPr>
          <a:xfrm>
            <a:off x="1857064" y="3326443"/>
            <a:ext cx="1861200" cy="0"/>
          </a:xfrm>
          <a:prstGeom prst="straightConnector1">
            <a:avLst/>
          </a:prstGeom>
          <a:noFill/>
          <a:ln w="101600" cap="flat" cmpd="sng">
            <a:solidFill>
              <a:schemeClr val="lt1"/>
            </a:solidFill>
            <a:prstDash val="solid"/>
            <a:miter lim="8000"/>
            <a:headEnd type="none" w="sm" len="sm"/>
            <a:tailEnd type="none" w="sm" len="sm"/>
          </a:ln>
        </p:spPr>
      </p:cxnSp>
      <p:sp>
        <p:nvSpPr>
          <p:cNvPr id="99" name="Google Shape;99;p17"/>
          <p:cNvSpPr/>
          <p:nvPr/>
        </p:nvSpPr>
        <p:spPr>
          <a:xfrm flipH="1">
            <a:off x="-2986109" y="5047926"/>
            <a:ext cx="17838900" cy="5252400"/>
          </a:xfrm>
          <a:custGeom>
            <a:avLst/>
            <a:gdLst/>
            <a:ahLst/>
            <a:cxnLst/>
            <a:rect l="0" t="0" r="0" b="0"/>
            <a:pathLst>
              <a:path w="120000" h="120000" extrusionOk="0">
                <a:moveTo>
                  <a:pt x="120000" y="60283"/>
                </a:moveTo>
                <a:lnTo>
                  <a:pt x="119972" y="60000"/>
                </a:lnTo>
                <a:lnTo>
                  <a:pt x="119944" y="60094"/>
                </a:lnTo>
                <a:lnTo>
                  <a:pt x="94444" y="94"/>
                </a:lnTo>
                <a:lnTo>
                  <a:pt x="94416" y="94"/>
                </a:lnTo>
                <a:lnTo>
                  <a:pt x="94416" y="94"/>
                </a:lnTo>
                <a:lnTo>
                  <a:pt x="94416" y="94"/>
                </a:lnTo>
                <a:lnTo>
                  <a:pt x="94416" y="0"/>
                </a:lnTo>
                <a:lnTo>
                  <a:pt x="94388" y="0"/>
                </a:lnTo>
                <a:lnTo>
                  <a:pt x="94388" y="0"/>
                </a:lnTo>
                <a:lnTo>
                  <a:pt x="94361" y="0"/>
                </a:lnTo>
                <a:lnTo>
                  <a:pt x="72944" y="17264"/>
                </a:lnTo>
                <a:lnTo>
                  <a:pt x="72944" y="17358"/>
                </a:lnTo>
                <a:lnTo>
                  <a:pt x="68388" y="10943"/>
                </a:lnTo>
                <a:lnTo>
                  <a:pt x="68388" y="10754"/>
                </a:lnTo>
                <a:lnTo>
                  <a:pt x="68333" y="10849"/>
                </a:lnTo>
                <a:lnTo>
                  <a:pt x="68277" y="10754"/>
                </a:lnTo>
                <a:lnTo>
                  <a:pt x="68277" y="10849"/>
                </a:lnTo>
                <a:lnTo>
                  <a:pt x="49833" y="25754"/>
                </a:lnTo>
                <a:lnTo>
                  <a:pt x="43833" y="20754"/>
                </a:lnTo>
                <a:lnTo>
                  <a:pt x="43833" y="20849"/>
                </a:lnTo>
                <a:lnTo>
                  <a:pt x="33444" y="29056"/>
                </a:lnTo>
                <a:lnTo>
                  <a:pt x="33333" y="28962"/>
                </a:lnTo>
                <a:lnTo>
                  <a:pt x="33333" y="28867"/>
                </a:lnTo>
                <a:lnTo>
                  <a:pt x="33277" y="28867"/>
                </a:lnTo>
                <a:lnTo>
                  <a:pt x="22277" y="19905"/>
                </a:lnTo>
                <a:lnTo>
                  <a:pt x="22250" y="20188"/>
                </a:lnTo>
                <a:lnTo>
                  <a:pt x="22277" y="20188"/>
                </a:lnTo>
                <a:lnTo>
                  <a:pt x="194" y="55283"/>
                </a:lnTo>
                <a:lnTo>
                  <a:pt x="111" y="55188"/>
                </a:lnTo>
                <a:lnTo>
                  <a:pt x="111" y="55283"/>
                </a:lnTo>
                <a:lnTo>
                  <a:pt x="0" y="55377"/>
                </a:lnTo>
                <a:lnTo>
                  <a:pt x="27" y="55660"/>
                </a:lnTo>
                <a:lnTo>
                  <a:pt x="83" y="55566"/>
                </a:lnTo>
                <a:lnTo>
                  <a:pt x="83" y="55660"/>
                </a:lnTo>
                <a:lnTo>
                  <a:pt x="16611" y="80000"/>
                </a:lnTo>
                <a:lnTo>
                  <a:pt x="16611" y="80000"/>
                </a:lnTo>
                <a:lnTo>
                  <a:pt x="16638" y="80000"/>
                </a:lnTo>
                <a:lnTo>
                  <a:pt x="33472" y="104716"/>
                </a:lnTo>
                <a:lnTo>
                  <a:pt x="33472" y="104811"/>
                </a:lnTo>
                <a:lnTo>
                  <a:pt x="33500" y="104811"/>
                </a:lnTo>
                <a:lnTo>
                  <a:pt x="33500" y="104811"/>
                </a:lnTo>
                <a:lnTo>
                  <a:pt x="33500" y="104811"/>
                </a:lnTo>
                <a:lnTo>
                  <a:pt x="43250" y="97169"/>
                </a:lnTo>
                <a:lnTo>
                  <a:pt x="43250" y="97169"/>
                </a:lnTo>
                <a:lnTo>
                  <a:pt x="43250" y="97169"/>
                </a:lnTo>
                <a:lnTo>
                  <a:pt x="51055" y="90943"/>
                </a:lnTo>
                <a:lnTo>
                  <a:pt x="69194" y="119905"/>
                </a:lnTo>
                <a:lnTo>
                  <a:pt x="69194" y="120000"/>
                </a:lnTo>
                <a:lnTo>
                  <a:pt x="69222" y="120000"/>
                </a:lnTo>
                <a:lnTo>
                  <a:pt x="69250" y="120000"/>
                </a:lnTo>
                <a:lnTo>
                  <a:pt x="69250" y="119905"/>
                </a:lnTo>
                <a:lnTo>
                  <a:pt x="75750" y="109528"/>
                </a:lnTo>
                <a:lnTo>
                  <a:pt x="75777" y="109528"/>
                </a:lnTo>
                <a:lnTo>
                  <a:pt x="75777" y="109528"/>
                </a:lnTo>
                <a:lnTo>
                  <a:pt x="82250" y="99150"/>
                </a:lnTo>
                <a:lnTo>
                  <a:pt x="88750" y="109528"/>
                </a:lnTo>
                <a:lnTo>
                  <a:pt x="88750" y="109622"/>
                </a:lnTo>
                <a:lnTo>
                  <a:pt x="88777" y="109622"/>
                </a:lnTo>
                <a:lnTo>
                  <a:pt x="88861" y="109716"/>
                </a:lnTo>
                <a:lnTo>
                  <a:pt x="88888" y="109433"/>
                </a:lnTo>
                <a:lnTo>
                  <a:pt x="88888" y="109433"/>
                </a:lnTo>
                <a:lnTo>
                  <a:pt x="120000" y="60283"/>
                </a:lnTo>
                <a:close/>
                <a:moveTo>
                  <a:pt x="33500" y="104528"/>
                </a:moveTo>
                <a:lnTo>
                  <a:pt x="17000" y="80283"/>
                </a:lnTo>
                <a:lnTo>
                  <a:pt x="43055" y="96981"/>
                </a:lnTo>
                <a:lnTo>
                  <a:pt x="33500" y="104528"/>
                </a:lnTo>
                <a:close/>
                <a:moveTo>
                  <a:pt x="32888" y="28867"/>
                </a:moveTo>
                <a:lnTo>
                  <a:pt x="17555" y="28018"/>
                </a:lnTo>
                <a:lnTo>
                  <a:pt x="22416" y="20283"/>
                </a:lnTo>
                <a:lnTo>
                  <a:pt x="32888" y="28867"/>
                </a:lnTo>
                <a:close/>
                <a:moveTo>
                  <a:pt x="43888" y="21132"/>
                </a:moveTo>
                <a:lnTo>
                  <a:pt x="49805" y="26037"/>
                </a:lnTo>
                <a:lnTo>
                  <a:pt x="49805" y="26037"/>
                </a:lnTo>
                <a:lnTo>
                  <a:pt x="49833" y="26037"/>
                </a:lnTo>
                <a:lnTo>
                  <a:pt x="58750" y="33396"/>
                </a:lnTo>
                <a:lnTo>
                  <a:pt x="36250" y="31320"/>
                </a:lnTo>
                <a:lnTo>
                  <a:pt x="36250" y="31320"/>
                </a:lnTo>
                <a:lnTo>
                  <a:pt x="33638" y="29150"/>
                </a:lnTo>
                <a:lnTo>
                  <a:pt x="43888" y="21132"/>
                </a:lnTo>
                <a:close/>
                <a:moveTo>
                  <a:pt x="51027" y="90660"/>
                </a:moveTo>
                <a:lnTo>
                  <a:pt x="51027" y="90754"/>
                </a:lnTo>
                <a:lnTo>
                  <a:pt x="43361" y="96792"/>
                </a:lnTo>
                <a:lnTo>
                  <a:pt x="35222" y="88962"/>
                </a:lnTo>
                <a:lnTo>
                  <a:pt x="62444" y="81698"/>
                </a:lnTo>
                <a:lnTo>
                  <a:pt x="51055" y="90754"/>
                </a:lnTo>
                <a:lnTo>
                  <a:pt x="51027" y="90660"/>
                </a:lnTo>
                <a:close/>
                <a:moveTo>
                  <a:pt x="194" y="55566"/>
                </a:moveTo>
                <a:lnTo>
                  <a:pt x="194" y="55566"/>
                </a:lnTo>
                <a:lnTo>
                  <a:pt x="34916" y="88962"/>
                </a:lnTo>
                <a:lnTo>
                  <a:pt x="34916" y="89056"/>
                </a:lnTo>
                <a:lnTo>
                  <a:pt x="34972" y="88962"/>
                </a:lnTo>
                <a:lnTo>
                  <a:pt x="42972" y="96698"/>
                </a:lnTo>
                <a:lnTo>
                  <a:pt x="16666" y="79716"/>
                </a:lnTo>
                <a:lnTo>
                  <a:pt x="194" y="55566"/>
                </a:lnTo>
                <a:close/>
                <a:moveTo>
                  <a:pt x="17472" y="28301"/>
                </a:moveTo>
                <a:lnTo>
                  <a:pt x="33250" y="29150"/>
                </a:lnTo>
                <a:lnTo>
                  <a:pt x="17444" y="41603"/>
                </a:lnTo>
                <a:lnTo>
                  <a:pt x="11416" y="37735"/>
                </a:lnTo>
                <a:lnTo>
                  <a:pt x="17500" y="28113"/>
                </a:lnTo>
                <a:lnTo>
                  <a:pt x="17472" y="28301"/>
                </a:lnTo>
                <a:close/>
                <a:moveTo>
                  <a:pt x="71944" y="96037"/>
                </a:moveTo>
                <a:lnTo>
                  <a:pt x="58805" y="74905"/>
                </a:lnTo>
                <a:lnTo>
                  <a:pt x="67500" y="75471"/>
                </a:lnTo>
                <a:lnTo>
                  <a:pt x="72583" y="83679"/>
                </a:lnTo>
                <a:lnTo>
                  <a:pt x="72583" y="83679"/>
                </a:lnTo>
                <a:lnTo>
                  <a:pt x="72611" y="83679"/>
                </a:lnTo>
                <a:lnTo>
                  <a:pt x="81888" y="98584"/>
                </a:lnTo>
                <a:lnTo>
                  <a:pt x="71944" y="96037"/>
                </a:lnTo>
                <a:close/>
                <a:moveTo>
                  <a:pt x="58888" y="33679"/>
                </a:moveTo>
                <a:lnTo>
                  <a:pt x="63027" y="36886"/>
                </a:lnTo>
                <a:lnTo>
                  <a:pt x="53000" y="44905"/>
                </a:lnTo>
                <a:lnTo>
                  <a:pt x="52805" y="44905"/>
                </a:lnTo>
                <a:lnTo>
                  <a:pt x="52805" y="44905"/>
                </a:lnTo>
                <a:lnTo>
                  <a:pt x="36583" y="31603"/>
                </a:lnTo>
                <a:lnTo>
                  <a:pt x="58888" y="33679"/>
                </a:lnTo>
                <a:close/>
                <a:moveTo>
                  <a:pt x="104500" y="62547"/>
                </a:moveTo>
                <a:lnTo>
                  <a:pt x="70083" y="36037"/>
                </a:lnTo>
                <a:lnTo>
                  <a:pt x="83388" y="32547"/>
                </a:lnTo>
                <a:lnTo>
                  <a:pt x="104500" y="62547"/>
                </a:lnTo>
                <a:close/>
                <a:moveTo>
                  <a:pt x="62750" y="81509"/>
                </a:moveTo>
                <a:lnTo>
                  <a:pt x="42861" y="62452"/>
                </a:lnTo>
                <a:lnTo>
                  <a:pt x="42861" y="62452"/>
                </a:lnTo>
                <a:lnTo>
                  <a:pt x="42861" y="62452"/>
                </a:lnTo>
                <a:lnTo>
                  <a:pt x="42833" y="62452"/>
                </a:lnTo>
                <a:lnTo>
                  <a:pt x="49777" y="60660"/>
                </a:lnTo>
                <a:lnTo>
                  <a:pt x="62750" y="81509"/>
                </a:lnTo>
                <a:lnTo>
                  <a:pt x="62750" y="81509"/>
                </a:lnTo>
                <a:close/>
                <a:moveTo>
                  <a:pt x="23861" y="78018"/>
                </a:moveTo>
                <a:lnTo>
                  <a:pt x="45500" y="80000"/>
                </a:lnTo>
                <a:lnTo>
                  <a:pt x="34972" y="88679"/>
                </a:lnTo>
                <a:lnTo>
                  <a:pt x="23861" y="78018"/>
                </a:lnTo>
                <a:close/>
                <a:moveTo>
                  <a:pt x="15083" y="69528"/>
                </a:moveTo>
                <a:lnTo>
                  <a:pt x="42666" y="62452"/>
                </a:lnTo>
                <a:lnTo>
                  <a:pt x="42638" y="62547"/>
                </a:lnTo>
                <a:lnTo>
                  <a:pt x="42694" y="62547"/>
                </a:lnTo>
                <a:lnTo>
                  <a:pt x="23694" y="77641"/>
                </a:lnTo>
                <a:lnTo>
                  <a:pt x="23694" y="77735"/>
                </a:lnTo>
                <a:lnTo>
                  <a:pt x="23527" y="77735"/>
                </a:lnTo>
                <a:lnTo>
                  <a:pt x="15083" y="69528"/>
                </a:lnTo>
                <a:close/>
                <a:moveTo>
                  <a:pt x="107222" y="49245"/>
                </a:moveTo>
                <a:lnTo>
                  <a:pt x="99694" y="55471"/>
                </a:lnTo>
                <a:lnTo>
                  <a:pt x="89166" y="40471"/>
                </a:lnTo>
                <a:lnTo>
                  <a:pt x="102194" y="41226"/>
                </a:lnTo>
                <a:lnTo>
                  <a:pt x="102194" y="41226"/>
                </a:lnTo>
                <a:lnTo>
                  <a:pt x="107222" y="49245"/>
                </a:lnTo>
                <a:close/>
                <a:moveTo>
                  <a:pt x="67527" y="75188"/>
                </a:moveTo>
                <a:lnTo>
                  <a:pt x="67527" y="75188"/>
                </a:lnTo>
                <a:lnTo>
                  <a:pt x="58666" y="74528"/>
                </a:lnTo>
                <a:lnTo>
                  <a:pt x="58666" y="74622"/>
                </a:lnTo>
                <a:lnTo>
                  <a:pt x="49944" y="60566"/>
                </a:lnTo>
                <a:lnTo>
                  <a:pt x="60583" y="57830"/>
                </a:lnTo>
                <a:lnTo>
                  <a:pt x="60583" y="57735"/>
                </a:lnTo>
                <a:lnTo>
                  <a:pt x="71694" y="75566"/>
                </a:lnTo>
                <a:lnTo>
                  <a:pt x="67527" y="75188"/>
                </a:lnTo>
                <a:lnTo>
                  <a:pt x="67527" y="75188"/>
                </a:lnTo>
                <a:close/>
                <a:moveTo>
                  <a:pt x="71888" y="75566"/>
                </a:moveTo>
                <a:lnTo>
                  <a:pt x="60833" y="57830"/>
                </a:lnTo>
                <a:lnTo>
                  <a:pt x="95305" y="77264"/>
                </a:lnTo>
                <a:lnTo>
                  <a:pt x="71888" y="75566"/>
                </a:lnTo>
                <a:close/>
                <a:moveTo>
                  <a:pt x="95361" y="77264"/>
                </a:moveTo>
                <a:lnTo>
                  <a:pt x="95388" y="77075"/>
                </a:lnTo>
                <a:lnTo>
                  <a:pt x="95527" y="77264"/>
                </a:lnTo>
                <a:lnTo>
                  <a:pt x="95361" y="77264"/>
                </a:lnTo>
                <a:close/>
                <a:moveTo>
                  <a:pt x="82416" y="56415"/>
                </a:moveTo>
                <a:lnTo>
                  <a:pt x="82444" y="56415"/>
                </a:lnTo>
                <a:lnTo>
                  <a:pt x="84750" y="60000"/>
                </a:lnTo>
                <a:lnTo>
                  <a:pt x="84750" y="60094"/>
                </a:lnTo>
                <a:lnTo>
                  <a:pt x="84750" y="60094"/>
                </a:lnTo>
                <a:lnTo>
                  <a:pt x="95361" y="76981"/>
                </a:lnTo>
                <a:lnTo>
                  <a:pt x="72611" y="64150"/>
                </a:lnTo>
                <a:lnTo>
                  <a:pt x="82388" y="56415"/>
                </a:lnTo>
                <a:lnTo>
                  <a:pt x="82416" y="56415"/>
                </a:lnTo>
                <a:lnTo>
                  <a:pt x="82416" y="56415"/>
                </a:lnTo>
                <a:close/>
                <a:moveTo>
                  <a:pt x="82250" y="56037"/>
                </a:moveTo>
                <a:lnTo>
                  <a:pt x="59388" y="45943"/>
                </a:lnTo>
                <a:lnTo>
                  <a:pt x="77138" y="47924"/>
                </a:lnTo>
                <a:lnTo>
                  <a:pt x="77138" y="47924"/>
                </a:lnTo>
                <a:lnTo>
                  <a:pt x="82250" y="56037"/>
                </a:lnTo>
                <a:close/>
                <a:moveTo>
                  <a:pt x="95722" y="77264"/>
                </a:moveTo>
                <a:lnTo>
                  <a:pt x="84972" y="60094"/>
                </a:lnTo>
                <a:lnTo>
                  <a:pt x="104500" y="63207"/>
                </a:lnTo>
                <a:lnTo>
                  <a:pt x="95722" y="77264"/>
                </a:lnTo>
                <a:close/>
                <a:moveTo>
                  <a:pt x="84777" y="59811"/>
                </a:moveTo>
                <a:lnTo>
                  <a:pt x="70111" y="36320"/>
                </a:lnTo>
                <a:lnTo>
                  <a:pt x="104583" y="62924"/>
                </a:lnTo>
                <a:lnTo>
                  <a:pt x="84777" y="59811"/>
                </a:lnTo>
                <a:close/>
                <a:moveTo>
                  <a:pt x="104611" y="62924"/>
                </a:moveTo>
                <a:lnTo>
                  <a:pt x="104638" y="63018"/>
                </a:lnTo>
                <a:lnTo>
                  <a:pt x="104611" y="63018"/>
                </a:lnTo>
                <a:lnTo>
                  <a:pt x="104611" y="62924"/>
                </a:lnTo>
                <a:close/>
                <a:moveTo>
                  <a:pt x="53305" y="44905"/>
                </a:moveTo>
                <a:lnTo>
                  <a:pt x="63166" y="37075"/>
                </a:lnTo>
                <a:lnTo>
                  <a:pt x="63166" y="36981"/>
                </a:lnTo>
                <a:lnTo>
                  <a:pt x="76833" y="47641"/>
                </a:lnTo>
                <a:lnTo>
                  <a:pt x="53305" y="44905"/>
                </a:lnTo>
                <a:close/>
                <a:moveTo>
                  <a:pt x="53222" y="45377"/>
                </a:moveTo>
                <a:lnTo>
                  <a:pt x="53222" y="45188"/>
                </a:lnTo>
                <a:lnTo>
                  <a:pt x="58527" y="45849"/>
                </a:lnTo>
                <a:lnTo>
                  <a:pt x="58527" y="45849"/>
                </a:lnTo>
                <a:lnTo>
                  <a:pt x="82166" y="56320"/>
                </a:lnTo>
                <a:lnTo>
                  <a:pt x="72388" y="64056"/>
                </a:lnTo>
                <a:lnTo>
                  <a:pt x="60555" y="57358"/>
                </a:lnTo>
                <a:lnTo>
                  <a:pt x="60555" y="57358"/>
                </a:lnTo>
                <a:lnTo>
                  <a:pt x="53000" y="45377"/>
                </a:lnTo>
                <a:lnTo>
                  <a:pt x="53222" y="45377"/>
                </a:lnTo>
                <a:close/>
                <a:moveTo>
                  <a:pt x="91194" y="84528"/>
                </a:moveTo>
                <a:lnTo>
                  <a:pt x="80166" y="76415"/>
                </a:lnTo>
                <a:lnTo>
                  <a:pt x="95527" y="77547"/>
                </a:lnTo>
                <a:lnTo>
                  <a:pt x="91194" y="84528"/>
                </a:lnTo>
                <a:close/>
                <a:moveTo>
                  <a:pt x="104833" y="62830"/>
                </a:moveTo>
                <a:lnTo>
                  <a:pt x="104833" y="62735"/>
                </a:lnTo>
                <a:lnTo>
                  <a:pt x="99944" y="55849"/>
                </a:lnTo>
                <a:lnTo>
                  <a:pt x="115000" y="59150"/>
                </a:lnTo>
                <a:lnTo>
                  <a:pt x="104833" y="62830"/>
                </a:lnTo>
                <a:close/>
                <a:moveTo>
                  <a:pt x="104694" y="62924"/>
                </a:moveTo>
                <a:lnTo>
                  <a:pt x="104694" y="62924"/>
                </a:lnTo>
                <a:lnTo>
                  <a:pt x="104694" y="62924"/>
                </a:lnTo>
                <a:lnTo>
                  <a:pt x="104694" y="62924"/>
                </a:lnTo>
                <a:close/>
                <a:moveTo>
                  <a:pt x="70055" y="36226"/>
                </a:moveTo>
                <a:lnTo>
                  <a:pt x="69944" y="36037"/>
                </a:lnTo>
                <a:lnTo>
                  <a:pt x="70083" y="36037"/>
                </a:lnTo>
                <a:lnTo>
                  <a:pt x="70055" y="36226"/>
                </a:lnTo>
                <a:close/>
                <a:moveTo>
                  <a:pt x="45222" y="79716"/>
                </a:moveTo>
                <a:lnTo>
                  <a:pt x="23972" y="77735"/>
                </a:lnTo>
                <a:lnTo>
                  <a:pt x="34555" y="69339"/>
                </a:lnTo>
                <a:lnTo>
                  <a:pt x="34555" y="69433"/>
                </a:lnTo>
                <a:lnTo>
                  <a:pt x="45222" y="79716"/>
                </a:lnTo>
                <a:close/>
                <a:moveTo>
                  <a:pt x="34638" y="69245"/>
                </a:moveTo>
                <a:lnTo>
                  <a:pt x="42861" y="62735"/>
                </a:lnTo>
                <a:lnTo>
                  <a:pt x="62166" y="81226"/>
                </a:lnTo>
                <a:lnTo>
                  <a:pt x="45555" y="79716"/>
                </a:lnTo>
                <a:lnTo>
                  <a:pt x="34638" y="69245"/>
                </a:lnTo>
                <a:close/>
                <a:moveTo>
                  <a:pt x="28666" y="57924"/>
                </a:moveTo>
                <a:lnTo>
                  <a:pt x="28444" y="57924"/>
                </a:lnTo>
                <a:lnTo>
                  <a:pt x="28472" y="57830"/>
                </a:lnTo>
                <a:lnTo>
                  <a:pt x="17527" y="41981"/>
                </a:lnTo>
                <a:lnTo>
                  <a:pt x="34611" y="53113"/>
                </a:lnTo>
                <a:lnTo>
                  <a:pt x="28666" y="57924"/>
                </a:lnTo>
                <a:close/>
                <a:moveTo>
                  <a:pt x="28750" y="58207"/>
                </a:moveTo>
                <a:lnTo>
                  <a:pt x="34777" y="53301"/>
                </a:lnTo>
                <a:lnTo>
                  <a:pt x="34777" y="53207"/>
                </a:lnTo>
                <a:lnTo>
                  <a:pt x="46861" y="61132"/>
                </a:lnTo>
                <a:lnTo>
                  <a:pt x="15083" y="69245"/>
                </a:lnTo>
                <a:lnTo>
                  <a:pt x="28666" y="58207"/>
                </a:lnTo>
                <a:lnTo>
                  <a:pt x="28750" y="58207"/>
                </a:lnTo>
                <a:lnTo>
                  <a:pt x="28750" y="58207"/>
                </a:lnTo>
                <a:close/>
                <a:moveTo>
                  <a:pt x="47194" y="61037"/>
                </a:moveTo>
                <a:lnTo>
                  <a:pt x="46972" y="61037"/>
                </a:lnTo>
                <a:lnTo>
                  <a:pt x="47000" y="60849"/>
                </a:lnTo>
                <a:lnTo>
                  <a:pt x="17638" y="41792"/>
                </a:lnTo>
                <a:lnTo>
                  <a:pt x="28000" y="33584"/>
                </a:lnTo>
                <a:lnTo>
                  <a:pt x="28000" y="33773"/>
                </a:lnTo>
                <a:lnTo>
                  <a:pt x="47194" y="61037"/>
                </a:lnTo>
                <a:close/>
                <a:moveTo>
                  <a:pt x="28055" y="57547"/>
                </a:moveTo>
                <a:lnTo>
                  <a:pt x="14361" y="44339"/>
                </a:lnTo>
                <a:lnTo>
                  <a:pt x="17333" y="41981"/>
                </a:lnTo>
                <a:lnTo>
                  <a:pt x="28055" y="57547"/>
                </a:lnTo>
                <a:close/>
                <a:moveTo>
                  <a:pt x="14194" y="44528"/>
                </a:moveTo>
                <a:lnTo>
                  <a:pt x="28111" y="57924"/>
                </a:lnTo>
                <a:lnTo>
                  <a:pt x="28138" y="57641"/>
                </a:lnTo>
                <a:lnTo>
                  <a:pt x="28333" y="57924"/>
                </a:lnTo>
                <a:lnTo>
                  <a:pt x="694" y="55094"/>
                </a:lnTo>
                <a:lnTo>
                  <a:pt x="14194" y="44528"/>
                </a:lnTo>
                <a:close/>
                <a:moveTo>
                  <a:pt x="15027" y="69339"/>
                </a:moveTo>
                <a:lnTo>
                  <a:pt x="15055" y="69528"/>
                </a:lnTo>
                <a:lnTo>
                  <a:pt x="14916" y="69433"/>
                </a:lnTo>
                <a:lnTo>
                  <a:pt x="15027" y="69339"/>
                </a:lnTo>
                <a:close/>
                <a:moveTo>
                  <a:pt x="45694" y="80094"/>
                </a:moveTo>
                <a:lnTo>
                  <a:pt x="45750" y="80188"/>
                </a:lnTo>
                <a:lnTo>
                  <a:pt x="45777" y="80000"/>
                </a:lnTo>
                <a:lnTo>
                  <a:pt x="62138" y="81509"/>
                </a:lnTo>
                <a:lnTo>
                  <a:pt x="35416" y="88584"/>
                </a:lnTo>
                <a:lnTo>
                  <a:pt x="45694" y="80094"/>
                </a:lnTo>
                <a:close/>
                <a:moveTo>
                  <a:pt x="62305" y="81509"/>
                </a:moveTo>
                <a:lnTo>
                  <a:pt x="62305" y="81415"/>
                </a:lnTo>
                <a:lnTo>
                  <a:pt x="62388" y="81509"/>
                </a:lnTo>
                <a:lnTo>
                  <a:pt x="62305" y="81509"/>
                </a:lnTo>
                <a:close/>
                <a:moveTo>
                  <a:pt x="67694" y="75566"/>
                </a:moveTo>
                <a:lnTo>
                  <a:pt x="71888" y="75849"/>
                </a:lnTo>
                <a:lnTo>
                  <a:pt x="71888" y="75849"/>
                </a:lnTo>
                <a:lnTo>
                  <a:pt x="71888" y="75849"/>
                </a:lnTo>
                <a:lnTo>
                  <a:pt x="79750" y="76415"/>
                </a:lnTo>
                <a:lnTo>
                  <a:pt x="79750" y="76415"/>
                </a:lnTo>
                <a:lnTo>
                  <a:pt x="90888" y="84622"/>
                </a:lnTo>
                <a:lnTo>
                  <a:pt x="72638" y="83396"/>
                </a:lnTo>
                <a:lnTo>
                  <a:pt x="67694" y="75566"/>
                </a:lnTo>
                <a:close/>
                <a:moveTo>
                  <a:pt x="99750" y="75943"/>
                </a:moveTo>
                <a:lnTo>
                  <a:pt x="99750" y="75943"/>
                </a:lnTo>
                <a:lnTo>
                  <a:pt x="99750" y="75943"/>
                </a:lnTo>
                <a:lnTo>
                  <a:pt x="93750" y="80754"/>
                </a:lnTo>
                <a:lnTo>
                  <a:pt x="95694" y="77641"/>
                </a:lnTo>
                <a:lnTo>
                  <a:pt x="95777" y="77641"/>
                </a:lnTo>
                <a:lnTo>
                  <a:pt x="95777" y="77547"/>
                </a:lnTo>
                <a:lnTo>
                  <a:pt x="104777" y="63113"/>
                </a:lnTo>
                <a:lnTo>
                  <a:pt x="115444" y="59245"/>
                </a:lnTo>
                <a:lnTo>
                  <a:pt x="115444" y="59245"/>
                </a:lnTo>
                <a:lnTo>
                  <a:pt x="119583" y="60188"/>
                </a:lnTo>
                <a:lnTo>
                  <a:pt x="99750" y="75943"/>
                </a:lnTo>
                <a:close/>
                <a:moveTo>
                  <a:pt x="107361" y="49150"/>
                </a:moveTo>
                <a:lnTo>
                  <a:pt x="95527" y="30188"/>
                </a:lnTo>
                <a:lnTo>
                  <a:pt x="113055" y="44528"/>
                </a:lnTo>
                <a:lnTo>
                  <a:pt x="107361" y="49150"/>
                </a:lnTo>
                <a:close/>
                <a:moveTo>
                  <a:pt x="98944" y="24056"/>
                </a:moveTo>
                <a:lnTo>
                  <a:pt x="88333" y="23396"/>
                </a:lnTo>
                <a:lnTo>
                  <a:pt x="102111" y="18962"/>
                </a:lnTo>
                <a:lnTo>
                  <a:pt x="98944" y="24056"/>
                </a:lnTo>
                <a:close/>
                <a:moveTo>
                  <a:pt x="101916" y="18679"/>
                </a:moveTo>
                <a:lnTo>
                  <a:pt x="87583" y="23301"/>
                </a:lnTo>
                <a:lnTo>
                  <a:pt x="87583" y="23301"/>
                </a:lnTo>
                <a:lnTo>
                  <a:pt x="80444" y="22830"/>
                </a:lnTo>
                <a:lnTo>
                  <a:pt x="89000" y="9150"/>
                </a:lnTo>
                <a:lnTo>
                  <a:pt x="89000" y="9150"/>
                </a:lnTo>
                <a:lnTo>
                  <a:pt x="101916" y="18679"/>
                </a:lnTo>
                <a:close/>
                <a:moveTo>
                  <a:pt x="98777" y="24245"/>
                </a:moveTo>
                <a:lnTo>
                  <a:pt x="95305" y="29811"/>
                </a:lnTo>
                <a:lnTo>
                  <a:pt x="95277" y="29811"/>
                </a:lnTo>
                <a:lnTo>
                  <a:pt x="95277" y="29905"/>
                </a:lnTo>
                <a:lnTo>
                  <a:pt x="93055" y="33490"/>
                </a:lnTo>
                <a:lnTo>
                  <a:pt x="80333" y="23113"/>
                </a:lnTo>
                <a:lnTo>
                  <a:pt x="98777" y="24245"/>
                </a:lnTo>
                <a:close/>
                <a:moveTo>
                  <a:pt x="102027" y="40943"/>
                </a:moveTo>
                <a:lnTo>
                  <a:pt x="89055" y="40188"/>
                </a:lnTo>
                <a:lnTo>
                  <a:pt x="95305" y="30188"/>
                </a:lnTo>
                <a:lnTo>
                  <a:pt x="102027" y="40943"/>
                </a:lnTo>
                <a:close/>
                <a:moveTo>
                  <a:pt x="76777" y="47264"/>
                </a:moveTo>
                <a:lnTo>
                  <a:pt x="59194" y="33679"/>
                </a:lnTo>
                <a:lnTo>
                  <a:pt x="59194" y="33584"/>
                </a:lnTo>
                <a:lnTo>
                  <a:pt x="65166" y="28773"/>
                </a:lnTo>
                <a:lnTo>
                  <a:pt x="76777" y="47264"/>
                </a:lnTo>
                <a:close/>
                <a:moveTo>
                  <a:pt x="52777" y="45283"/>
                </a:moveTo>
                <a:lnTo>
                  <a:pt x="60444" y="57547"/>
                </a:lnTo>
                <a:lnTo>
                  <a:pt x="55055" y="58962"/>
                </a:lnTo>
                <a:lnTo>
                  <a:pt x="55055" y="58962"/>
                </a:lnTo>
                <a:lnTo>
                  <a:pt x="39611" y="44150"/>
                </a:lnTo>
                <a:lnTo>
                  <a:pt x="52777" y="45283"/>
                </a:lnTo>
                <a:close/>
                <a:moveTo>
                  <a:pt x="54833" y="59056"/>
                </a:moveTo>
                <a:lnTo>
                  <a:pt x="49805" y="60283"/>
                </a:lnTo>
                <a:lnTo>
                  <a:pt x="49722" y="60188"/>
                </a:lnTo>
                <a:lnTo>
                  <a:pt x="49694" y="60377"/>
                </a:lnTo>
                <a:lnTo>
                  <a:pt x="47333" y="60943"/>
                </a:lnTo>
                <a:lnTo>
                  <a:pt x="47333" y="60943"/>
                </a:lnTo>
                <a:lnTo>
                  <a:pt x="28083" y="33584"/>
                </a:lnTo>
                <a:lnTo>
                  <a:pt x="28250" y="33396"/>
                </a:lnTo>
                <a:lnTo>
                  <a:pt x="28250" y="33490"/>
                </a:lnTo>
                <a:lnTo>
                  <a:pt x="54833" y="59056"/>
                </a:lnTo>
                <a:close/>
                <a:moveTo>
                  <a:pt x="388" y="55377"/>
                </a:moveTo>
                <a:lnTo>
                  <a:pt x="28361" y="58207"/>
                </a:lnTo>
                <a:lnTo>
                  <a:pt x="14750" y="69245"/>
                </a:lnTo>
                <a:lnTo>
                  <a:pt x="361" y="55377"/>
                </a:lnTo>
                <a:lnTo>
                  <a:pt x="388" y="55377"/>
                </a:lnTo>
                <a:close/>
                <a:moveTo>
                  <a:pt x="62555" y="81603"/>
                </a:moveTo>
                <a:lnTo>
                  <a:pt x="62527" y="81698"/>
                </a:lnTo>
                <a:lnTo>
                  <a:pt x="62527" y="81603"/>
                </a:lnTo>
                <a:lnTo>
                  <a:pt x="62555" y="81603"/>
                </a:lnTo>
                <a:close/>
                <a:moveTo>
                  <a:pt x="91138" y="84905"/>
                </a:moveTo>
                <a:lnTo>
                  <a:pt x="91194" y="84905"/>
                </a:lnTo>
                <a:lnTo>
                  <a:pt x="91194" y="84811"/>
                </a:lnTo>
                <a:lnTo>
                  <a:pt x="91194" y="84811"/>
                </a:lnTo>
                <a:lnTo>
                  <a:pt x="91222" y="84811"/>
                </a:lnTo>
                <a:lnTo>
                  <a:pt x="91222" y="84811"/>
                </a:lnTo>
                <a:lnTo>
                  <a:pt x="93472" y="81226"/>
                </a:lnTo>
                <a:lnTo>
                  <a:pt x="93472" y="81226"/>
                </a:lnTo>
                <a:lnTo>
                  <a:pt x="99750" y="76226"/>
                </a:lnTo>
                <a:lnTo>
                  <a:pt x="104416" y="84150"/>
                </a:lnTo>
                <a:lnTo>
                  <a:pt x="87722" y="90377"/>
                </a:lnTo>
                <a:lnTo>
                  <a:pt x="91138" y="84905"/>
                </a:lnTo>
                <a:close/>
                <a:moveTo>
                  <a:pt x="104750" y="84056"/>
                </a:moveTo>
                <a:lnTo>
                  <a:pt x="104750" y="84056"/>
                </a:lnTo>
                <a:lnTo>
                  <a:pt x="104583" y="84150"/>
                </a:lnTo>
                <a:lnTo>
                  <a:pt x="99888" y="76132"/>
                </a:lnTo>
                <a:lnTo>
                  <a:pt x="119805" y="60283"/>
                </a:lnTo>
                <a:lnTo>
                  <a:pt x="104750" y="84056"/>
                </a:lnTo>
                <a:close/>
                <a:moveTo>
                  <a:pt x="99944" y="55566"/>
                </a:moveTo>
                <a:lnTo>
                  <a:pt x="107361" y="49433"/>
                </a:lnTo>
                <a:lnTo>
                  <a:pt x="107361" y="49528"/>
                </a:lnTo>
                <a:lnTo>
                  <a:pt x="107388" y="49433"/>
                </a:lnTo>
                <a:lnTo>
                  <a:pt x="113222" y="44716"/>
                </a:lnTo>
                <a:lnTo>
                  <a:pt x="113222" y="44622"/>
                </a:lnTo>
                <a:lnTo>
                  <a:pt x="113250" y="44716"/>
                </a:lnTo>
                <a:lnTo>
                  <a:pt x="119750" y="59905"/>
                </a:lnTo>
                <a:lnTo>
                  <a:pt x="99944" y="55566"/>
                </a:lnTo>
                <a:close/>
                <a:moveTo>
                  <a:pt x="95500" y="29905"/>
                </a:moveTo>
                <a:lnTo>
                  <a:pt x="98972" y="24339"/>
                </a:lnTo>
                <a:lnTo>
                  <a:pt x="99027" y="24339"/>
                </a:lnTo>
                <a:lnTo>
                  <a:pt x="99027" y="24245"/>
                </a:lnTo>
                <a:lnTo>
                  <a:pt x="102305" y="18962"/>
                </a:lnTo>
                <a:lnTo>
                  <a:pt x="113055" y="44245"/>
                </a:lnTo>
                <a:lnTo>
                  <a:pt x="95500" y="29905"/>
                </a:lnTo>
                <a:close/>
                <a:moveTo>
                  <a:pt x="89138" y="8962"/>
                </a:moveTo>
                <a:lnTo>
                  <a:pt x="94416" y="377"/>
                </a:lnTo>
                <a:lnTo>
                  <a:pt x="102166" y="18584"/>
                </a:lnTo>
                <a:lnTo>
                  <a:pt x="89138" y="8962"/>
                </a:lnTo>
                <a:close/>
                <a:moveTo>
                  <a:pt x="80166" y="23018"/>
                </a:moveTo>
                <a:lnTo>
                  <a:pt x="73194" y="17358"/>
                </a:lnTo>
                <a:lnTo>
                  <a:pt x="94138" y="471"/>
                </a:lnTo>
                <a:lnTo>
                  <a:pt x="80166" y="23018"/>
                </a:lnTo>
                <a:close/>
                <a:moveTo>
                  <a:pt x="77722" y="33773"/>
                </a:moveTo>
                <a:lnTo>
                  <a:pt x="77722" y="33773"/>
                </a:lnTo>
                <a:lnTo>
                  <a:pt x="59333" y="18301"/>
                </a:lnTo>
                <a:lnTo>
                  <a:pt x="68333" y="11132"/>
                </a:lnTo>
                <a:lnTo>
                  <a:pt x="83222" y="32358"/>
                </a:lnTo>
                <a:lnTo>
                  <a:pt x="77722" y="33773"/>
                </a:lnTo>
                <a:close/>
                <a:moveTo>
                  <a:pt x="77472" y="33867"/>
                </a:moveTo>
                <a:lnTo>
                  <a:pt x="69777" y="35849"/>
                </a:lnTo>
                <a:lnTo>
                  <a:pt x="59027" y="18584"/>
                </a:lnTo>
                <a:lnTo>
                  <a:pt x="59250" y="18396"/>
                </a:lnTo>
                <a:lnTo>
                  <a:pt x="59222" y="18584"/>
                </a:lnTo>
                <a:lnTo>
                  <a:pt x="77472" y="33867"/>
                </a:lnTo>
                <a:close/>
                <a:moveTo>
                  <a:pt x="52638" y="45000"/>
                </a:moveTo>
                <a:lnTo>
                  <a:pt x="39500" y="43867"/>
                </a:lnTo>
                <a:lnTo>
                  <a:pt x="39500" y="43962"/>
                </a:lnTo>
                <a:lnTo>
                  <a:pt x="28388" y="33301"/>
                </a:lnTo>
                <a:lnTo>
                  <a:pt x="33444" y="29339"/>
                </a:lnTo>
                <a:lnTo>
                  <a:pt x="52638" y="45000"/>
                </a:lnTo>
                <a:close/>
                <a:moveTo>
                  <a:pt x="17222" y="41792"/>
                </a:moveTo>
                <a:lnTo>
                  <a:pt x="583" y="54905"/>
                </a:lnTo>
                <a:lnTo>
                  <a:pt x="11333" y="37830"/>
                </a:lnTo>
                <a:lnTo>
                  <a:pt x="11333" y="38018"/>
                </a:lnTo>
                <a:lnTo>
                  <a:pt x="17222" y="41792"/>
                </a:lnTo>
                <a:close/>
                <a:moveTo>
                  <a:pt x="62722" y="81792"/>
                </a:moveTo>
                <a:lnTo>
                  <a:pt x="62805" y="81886"/>
                </a:lnTo>
                <a:lnTo>
                  <a:pt x="62833" y="81698"/>
                </a:lnTo>
                <a:lnTo>
                  <a:pt x="62861" y="81698"/>
                </a:lnTo>
                <a:lnTo>
                  <a:pt x="71722" y="96037"/>
                </a:lnTo>
                <a:lnTo>
                  <a:pt x="51305" y="90849"/>
                </a:lnTo>
                <a:lnTo>
                  <a:pt x="62722" y="81792"/>
                </a:lnTo>
                <a:close/>
                <a:moveTo>
                  <a:pt x="82222" y="98773"/>
                </a:moveTo>
                <a:lnTo>
                  <a:pt x="82222" y="98679"/>
                </a:lnTo>
                <a:lnTo>
                  <a:pt x="82194" y="98679"/>
                </a:lnTo>
                <a:lnTo>
                  <a:pt x="72833" y="83773"/>
                </a:lnTo>
                <a:lnTo>
                  <a:pt x="90972" y="84905"/>
                </a:lnTo>
                <a:lnTo>
                  <a:pt x="82250" y="98867"/>
                </a:lnTo>
                <a:lnTo>
                  <a:pt x="82222" y="98773"/>
                </a:lnTo>
                <a:close/>
                <a:moveTo>
                  <a:pt x="80166" y="23301"/>
                </a:moveTo>
                <a:lnTo>
                  <a:pt x="80166" y="23301"/>
                </a:lnTo>
                <a:lnTo>
                  <a:pt x="80166" y="23301"/>
                </a:lnTo>
                <a:lnTo>
                  <a:pt x="92916" y="33679"/>
                </a:lnTo>
                <a:lnTo>
                  <a:pt x="88916" y="40094"/>
                </a:lnTo>
                <a:lnTo>
                  <a:pt x="83416" y="32358"/>
                </a:lnTo>
                <a:lnTo>
                  <a:pt x="83416" y="32264"/>
                </a:lnTo>
                <a:lnTo>
                  <a:pt x="83416" y="32264"/>
                </a:lnTo>
                <a:lnTo>
                  <a:pt x="73027" y="17452"/>
                </a:lnTo>
                <a:lnTo>
                  <a:pt x="73055" y="17452"/>
                </a:lnTo>
                <a:lnTo>
                  <a:pt x="73055" y="17547"/>
                </a:lnTo>
                <a:lnTo>
                  <a:pt x="80166" y="23301"/>
                </a:lnTo>
                <a:close/>
                <a:moveTo>
                  <a:pt x="58888" y="18679"/>
                </a:moveTo>
                <a:lnTo>
                  <a:pt x="65055" y="28584"/>
                </a:lnTo>
                <a:lnTo>
                  <a:pt x="59083" y="33396"/>
                </a:lnTo>
                <a:lnTo>
                  <a:pt x="50000" y="25849"/>
                </a:lnTo>
                <a:lnTo>
                  <a:pt x="58888" y="18679"/>
                </a:lnTo>
                <a:close/>
                <a:moveTo>
                  <a:pt x="51250" y="90849"/>
                </a:moveTo>
                <a:lnTo>
                  <a:pt x="51250" y="90943"/>
                </a:lnTo>
                <a:lnTo>
                  <a:pt x="51166" y="90943"/>
                </a:lnTo>
                <a:lnTo>
                  <a:pt x="51250" y="90849"/>
                </a:lnTo>
                <a:close/>
                <a:moveTo>
                  <a:pt x="51277" y="91037"/>
                </a:moveTo>
                <a:lnTo>
                  <a:pt x="71916" y="96320"/>
                </a:lnTo>
                <a:lnTo>
                  <a:pt x="71944" y="96415"/>
                </a:lnTo>
                <a:lnTo>
                  <a:pt x="71972" y="96320"/>
                </a:lnTo>
                <a:lnTo>
                  <a:pt x="81805" y="98867"/>
                </a:lnTo>
                <a:lnTo>
                  <a:pt x="67722" y="103113"/>
                </a:lnTo>
                <a:lnTo>
                  <a:pt x="67722" y="103207"/>
                </a:lnTo>
                <a:lnTo>
                  <a:pt x="51527" y="91132"/>
                </a:lnTo>
                <a:lnTo>
                  <a:pt x="51527" y="91415"/>
                </a:lnTo>
                <a:lnTo>
                  <a:pt x="75611" y="109433"/>
                </a:lnTo>
                <a:lnTo>
                  <a:pt x="69222" y="119622"/>
                </a:lnTo>
                <a:lnTo>
                  <a:pt x="51277" y="91037"/>
                </a:lnTo>
                <a:close/>
                <a:moveTo>
                  <a:pt x="75750" y="109245"/>
                </a:moveTo>
                <a:lnTo>
                  <a:pt x="67888" y="103301"/>
                </a:lnTo>
                <a:lnTo>
                  <a:pt x="82111" y="99056"/>
                </a:lnTo>
                <a:lnTo>
                  <a:pt x="75750" y="109245"/>
                </a:lnTo>
                <a:close/>
                <a:moveTo>
                  <a:pt x="87527" y="90660"/>
                </a:moveTo>
                <a:lnTo>
                  <a:pt x="87527" y="90754"/>
                </a:lnTo>
                <a:lnTo>
                  <a:pt x="104527" y="84433"/>
                </a:lnTo>
                <a:lnTo>
                  <a:pt x="88777" y="109245"/>
                </a:lnTo>
                <a:lnTo>
                  <a:pt x="82333" y="98962"/>
                </a:lnTo>
                <a:lnTo>
                  <a:pt x="87527" y="90660"/>
                </a:lnTo>
                <a:close/>
              </a:path>
            </a:pathLst>
          </a:custGeom>
          <a:solidFill>
            <a:srgbClr val="AB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100" name="Google Shape;100;p17"/>
          <p:cNvSpPr txBox="1">
            <a:spLocks noGrp="1"/>
          </p:cNvSpPr>
          <p:nvPr>
            <p:ph type="title"/>
          </p:nvPr>
        </p:nvSpPr>
        <p:spPr>
          <a:xfrm>
            <a:off x="1827569" y="2334286"/>
            <a:ext cx="8579700" cy="6648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lt1"/>
              </a:buClr>
              <a:buSzPts val="1400"/>
              <a:buFont typeface="Roboto Light"/>
              <a:buNone/>
              <a:defRPr sz="4800" b="0" i="0" u="none" strike="noStrike" cap="none">
                <a:solidFill>
                  <a:schemeClr val="l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01" name="Google Shape;101;p17"/>
          <p:cNvSpPr txBox="1">
            <a:spLocks noGrp="1"/>
          </p:cNvSpPr>
          <p:nvPr>
            <p:ph type="body" idx="1"/>
          </p:nvPr>
        </p:nvSpPr>
        <p:spPr>
          <a:xfrm>
            <a:off x="1827568" y="3664214"/>
            <a:ext cx="8579700" cy="17514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Clr>
                <a:schemeClr val="accent1"/>
              </a:buClr>
              <a:buSzPts val="1400"/>
              <a:buFont typeface="Arial"/>
              <a:buNone/>
              <a:defRPr sz="2400" b="0" i="0" u="none" strike="noStrike" cap="none">
                <a:solidFill>
                  <a:schemeClr val="lt1"/>
                </a:solidFill>
                <a:latin typeface="Roboto"/>
                <a:ea typeface="Roboto"/>
                <a:cs typeface="Roboto"/>
                <a:sym typeface="Roboto"/>
              </a:defRPr>
            </a:lvl1pPr>
            <a:lvl2pPr marL="914400" marR="0" lvl="1" indent="-355600" algn="l" rtl="0">
              <a:lnSpc>
                <a:spcPct val="90000"/>
              </a:lnSpc>
              <a:spcBef>
                <a:spcPts val="12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enter Statement on Light Grey">
  <p:cSld name="Center Statement on Light Grey">
    <p:spTree>
      <p:nvGrpSpPr>
        <p:cNvPr id="1" name="Shape 102"/>
        <p:cNvGrpSpPr/>
        <p:nvPr/>
      </p:nvGrpSpPr>
      <p:grpSpPr>
        <a:xfrm>
          <a:off x="0" y="0"/>
          <a:ext cx="0" cy="0"/>
          <a:chOff x="0" y="0"/>
          <a:chExt cx="0" cy="0"/>
        </a:xfrm>
      </p:grpSpPr>
      <p:sp>
        <p:nvSpPr>
          <p:cNvPr id="103" name="Google Shape;103;p18"/>
          <p:cNvSpPr/>
          <p:nvPr/>
        </p:nvSpPr>
        <p:spPr>
          <a:xfrm>
            <a:off x="0" y="0"/>
            <a:ext cx="12192000" cy="6858000"/>
          </a:xfrm>
          <a:prstGeom prst="rect">
            <a:avLst/>
          </a:prstGeom>
          <a:gradFill>
            <a:gsLst>
              <a:gs pos="0">
                <a:schemeClr val="lt1"/>
              </a:gs>
              <a:gs pos="100000">
                <a:srgbClr val="D8D8D8"/>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Roboto"/>
              <a:ea typeface="Roboto"/>
              <a:cs typeface="Roboto"/>
              <a:sym typeface="Roboto"/>
            </a:endParaRPr>
          </a:p>
        </p:txBody>
      </p:sp>
      <p:sp>
        <p:nvSpPr>
          <p:cNvPr id="104" name="Google Shape;104;p18"/>
          <p:cNvSpPr txBox="1">
            <a:spLocks noGrp="1"/>
          </p:cNvSpPr>
          <p:nvPr>
            <p:ph type="title"/>
          </p:nvPr>
        </p:nvSpPr>
        <p:spPr>
          <a:xfrm>
            <a:off x="1827569" y="2334286"/>
            <a:ext cx="8579700" cy="6648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accent1"/>
              </a:buClr>
              <a:buSzPts val="1400"/>
              <a:buFont typeface="Roboto Light"/>
              <a:buNone/>
              <a:defRPr sz="48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cxnSp>
        <p:nvCxnSpPr>
          <p:cNvPr id="105" name="Google Shape;105;p18"/>
          <p:cNvCxnSpPr/>
          <p:nvPr/>
        </p:nvCxnSpPr>
        <p:spPr>
          <a:xfrm>
            <a:off x="1857064" y="3326443"/>
            <a:ext cx="1861200" cy="0"/>
          </a:xfrm>
          <a:prstGeom prst="straightConnector1">
            <a:avLst/>
          </a:prstGeom>
          <a:noFill/>
          <a:ln w="101600" cap="flat" cmpd="sng">
            <a:solidFill>
              <a:schemeClr val="accent1"/>
            </a:solidFill>
            <a:prstDash val="solid"/>
            <a:miter lim="8000"/>
            <a:headEnd type="none" w="sm" len="sm"/>
            <a:tailEnd type="none" w="sm" len="sm"/>
          </a:ln>
        </p:spPr>
      </p:cxnSp>
      <p:sp>
        <p:nvSpPr>
          <p:cNvPr id="106" name="Google Shape;106;p18"/>
          <p:cNvSpPr/>
          <p:nvPr/>
        </p:nvSpPr>
        <p:spPr>
          <a:xfrm flipH="1">
            <a:off x="-2986109" y="5047926"/>
            <a:ext cx="17838900" cy="5252400"/>
          </a:xfrm>
          <a:custGeom>
            <a:avLst/>
            <a:gdLst/>
            <a:ahLst/>
            <a:cxnLst/>
            <a:rect l="0" t="0" r="0" b="0"/>
            <a:pathLst>
              <a:path w="120000" h="120000" extrusionOk="0">
                <a:moveTo>
                  <a:pt x="120000" y="60283"/>
                </a:moveTo>
                <a:lnTo>
                  <a:pt x="119972" y="60000"/>
                </a:lnTo>
                <a:lnTo>
                  <a:pt x="119944" y="60094"/>
                </a:lnTo>
                <a:lnTo>
                  <a:pt x="94444" y="94"/>
                </a:lnTo>
                <a:lnTo>
                  <a:pt x="94416" y="94"/>
                </a:lnTo>
                <a:lnTo>
                  <a:pt x="94416" y="94"/>
                </a:lnTo>
                <a:lnTo>
                  <a:pt x="94416" y="94"/>
                </a:lnTo>
                <a:lnTo>
                  <a:pt x="94416" y="0"/>
                </a:lnTo>
                <a:lnTo>
                  <a:pt x="94388" y="0"/>
                </a:lnTo>
                <a:lnTo>
                  <a:pt x="94388" y="0"/>
                </a:lnTo>
                <a:lnTo>
                  <a:pt x="94361" y="0"/>
                </a:lnTo>
                <a:lnTo>
                  <a:pt x="72944" y="17264"/>
                </a:lnTo>
                <a:lnTo>
                  <a:pt x="72944" y="17358"/>
                </a:lnTo>
                <a:lnTo>
                  <a:pt x="68388" y="10943"/>
                </a:lnTo>
                <a:lnTo>
                  <a:pt x="68388" y="10754"/>
                </a:lnTo>
                <a:lnTo>
                  <a:pt x="68333" y="10849"/>
                </a:lnTo>
                <a:lnTo>
                  <a:pt x="68277" y="10754"/>
                </a:lnTo>
                <a:lnTo>
                  <a:pt x="68277" y="10849"/>
                </a:lnTo>
                <a:lnTo>
                  <a:pt x="49833" y="25754"/>
                </a:lnTo>
                <a:lnTo>
                  <a:pt x="43833" y="20754"/>
                </a:lnTo>
                <a:lnTo>
                  <a:pt x="43833" y="20849"/>
                </a:lnTo>
                <a:lnTo>
                  <a:pt x="33444" y="29056"/>
                </a:lnTo>
                <a:lnTo>
                  <a:pt x="33333" y="28962"/>
                </a:lnTo>
                <a:lnTo>
                  <a:pt x="33333" y="28867"/>
                </a:lnTo>
                <a:lnTo>
                  <a:pt x="33277" y="28867"/>
                </a:lnTo>
                <a:lnTo>
                  <a:pt x="22277" y="19905"/>
                </a:lnTo>
                <a:lnTo>
                  <a:pt x="22250" y="20188"/>
                </a:lnTo>
                <a:lnTo>
                  <a:pt x="22277" y="20188"/>
                </a:lnTo>
                <a:lnTo>
                  <a:pt x="194" y="55283"/>
                </a:lnTo>
                <a:lnTo>
                  <a:pt x="111" y="55188"/>
                </a:lnTo>
                <a:lnTo>
                  <a:pt x="111" y="55283"/>
                </a:lnTo>
                <a:lnTo>
                  <a:pt x="0" y="55377"/>
                </a:lnTo>
                <a:lnTo>
                  <a:pt x="27" y="55660"/>
                </a:lnTo>
                <a:lnTo>
                  <a:pt x="83" y="55566"/>
                </a:lnTo>
                <a:lnTo>
                  <a:pt x="83" y="55660"/>
                </a:lnTo>
                <a:lnTo>
                  <a:pt x="16611" y="80000"/>
                </a:lnTo>
                <a:lnTo>
                  <a:pt x="16611" y="80000"/>
                </a:lnTo>
                <a:lnTo>
                  <a:pt x="16638" y="80000"/>
                </a:lnTo>
                <a:lnTo>
                  <a:pt x="33472" y="104716"/>
                </a:lnTo>
                <a:lnTo>
                  <a:pt x="33472" y="104811"/>
                </a:lnTo>
                <a:lnTo>
                  <a:pt x="33500" y="104811"/>
                </a:lnTo>
                <a:lnTo>
                  <a:pt x="33500" y="104811"/>
                </a:lnTo>
                <a:lnTo>
                  <a:pt x="33500" y="104811"/>
                </a:lnTo>
                <a:lnTo>
                  <a:pt x="43250" y="97169"/>
                </a:lnTo>
                <a:lnTo>
                  <a:pt x="43250" y="97169"/>
                </a:lnTo>
                <a:lnTo>
                  <a:pt x="43250" y="97169"/>
                </a:lnTo>
                <a:lnTo>
                  <a:pt x="51055" y="90943"/>
                </a:lnTo>
                <a:lnTo>
                  <a:pt x="69194" y="119905"/>
                </a:lnTo>
                <a:lnTo>
                  <a:pt x="69194" y="120000"/>
                </a:lnTo>
                <a:lnTo>
                  <a:pt x="69222" y="120000"/>
                </a:lnTo>
                <a:lnTo>
                  <a:pt x="69250" y="120000"/>
                </a:lnTo>
                <a:lnTo>
                  <a:pt x="69250" y="119905"/>
                </a:lnTo>
                <a:lnTo>
                  <a:pt x="75750" y="109528"/>
                </a:lnTo>
                <a:lnTo>
                  <a:pt x="75777" y="109528"/>
                </a:lnTo>
                <a:lnTo>
                  <a:pt x="75777" y="109528"/>
                </a:lnTo>
                <a:lnTo>
                  <a:pt x="82250" y="99150"/>
                </a:lnTo>
                <a:lnTo>
                  <a:pt x="88750" y="109528"/>
                </a:lnTo>
                <a:lnTo>
                  <a:pt x="88750" y="109622"/>
                </a:lnTo>
                <a:lnTo>
                  <a:pt x="88777" y="109622"/>
                </a:lnTo>
                <a:lnTo>
                  <a:pt x="88861" y="109716"/>
                </a:lnTo>
                <a:lnTo>
                  <a:pt x="88888" y="109433"/>
                </a:lnTo>
                <a:lnTo>
                  <a:pt x="88888" y="109433"/>
                </a:lnTo>
                <a:lnTo>
                  <a:pt x="120000" y="60283"/>
                </a:lnTo>
                <a:close/>
                <a:moveTo>
                  <a:pt x="33500" y="104528"/>
                </a:moveTo>
                <a:lnTo>
                  <a:pt x="17000" y="80283"/>
                </a:lnTo>
                <a:lnTo>
                  <a:pt x="43055" y="96981"/>
                </a:lnTo>
                <a:lnTo>
                  <a:pt x="33500" y="104528"/>
                </a:lnTo>
                <a:close/>
                <a:moveTo>
                  <a:pt x="32888" y="28867"/>
                </a:moveTo>
                <a:lnTo>
                  <a:pt x="17555" y="28018"/>
                </a:lnTo>
                <a:lnTo>
                  <a:pt x="22416" y="20283"/>
                </a:lnTo>
                <a:lnTo>
                  <a:pt x="32888" y="28867"/>
                </a:lnTo>
                <a:close/>
                <a:moveTo>
                  <a:pt x="43888" y="21132"/>
                </a:moveTo>
                <a:lnTo>
                  <a:pt x="49805" y="26037"/>
                </a:lnTo>
                <a:lnTo>
                  <a:pt x="49805" y="26037"/>
                </a:lnTo>
                <a:lnTo>
                  <a:pt x="49833" y="26037"/>
                </a:lnTo>
                <a:lnTo>
                  <a:pt x="58750" y="33396"/>
                </a:lnTo>
                <a:lnTo>
                  <a:pt x="36250" y="31320"/>
                </a:lnTo>
                <a:lnTo>
                  <a:pt x="36250" y="31320"/>
                </a:lnTo>
                <a:lnTo>
                  <a:pt x="33638" y="29150"/>
                </a:lnTo>
                <a:lnTo>
                  <a:pt x="43888" y="21132"/>
                </a:lnTo>
                <a:close/>
                <a:moveTo>
                  <a:pt x="51027" y="90660"/>
                </a:moveTo>
                <a:lnTo>
                  <a:pt x="51027" y="90754"/>
                </a:lnTo>
                <a:lnTo>
                  <a:pt x="43361" y="96792"/>
                </a:lnTo>
                <a:lnTo>
                  <a:pt x="35222" y="88962"/>
                </a:lnTo>
                <a:lnTo>
                  <a:pt x="62444" y="81698"/>
                </a:lnTo>
                <a:lnTo>
                  <a:pt x="51055" y="90754"/>
                </a:lnTo>
                <a:lnTo>
                  <a:pt x="51027" y="90660"/>
                </a:lnTo>
                <a:close/>
                <a:moveTo>
                  <a:pt x="194" y="55566"/>
                </a:moveTo>
                <a:lnTo>
                  <a:pt x="194" y="55566"/>
                </a:lnTo>
                <a:lnTo>
                  <a:pt x="34916" y="88962"/>
                </a:lnTo>
                <a:lnTo>
                  <a:pt x="34916" y="89056"/>
                </a:lnTo>
                <a:lnTo>
                  <a:pt x="34972" y="88962"/>
                </a:lnTo>
                <a:lnTo>
                  <a:pt x="42972" y="96698"/>
                </a:lnTo>
                <a:lnTo>
                  <a:pt x="16666" y="79716"/>
                </a:lnTo>
                <a:lnTo>
                  <a:pt x="194" y="55566"/>
                </a:lnTo>
                <a:close/>
                <a:moveTo>
                  <a:pt x="17472" y="28301"/>
                </a:moveTo>
                <a:lnTo>
                  <a:pt x="33250" y="29150"/>
                </a:lnTo>
                <a:lnTo>
                  <a:pt x="17444" y="41603"/>
                </a:lnTo>
                <a:lnTo>
                  <a:pt x="11416" y="37735"/>
                </a:lnTo>
                <a:lnTo>
                  <a:pt x="17500" y="28113"/>
                </a:lnTo>
                <a:lnTo>
                  <a:pt x="17472" y="28301"/>
                </a:lnTo>
                <a:close/>
                <a:moveTo>
                  <a:pt x="71944" y="96037"/>
                </a:moveTo>
                <a:lnTo>
                  <a:pt x="58805" y="74905"/>
                </a:lnTo>
                <a:lnTo>
                  <a:pt x="67500" y="75471"/>
                </a:lnTo>
                <a:lnTo>
                  <a:pt x="72583" y="83679"/>
                </a:lnTo>
                <a:lnTo>
                  <a:pt x="72583" y="83679"/>
                </a:lnTo>
                <a:lnTo>
                  <a:pt x="72611" y="83679"/>
                </a:lnTo>
                <a:lnTo>
                  <a:pt x="81888" y="98584"/>
                </a:lnTo>
                <a:lnTo>
                  <a:pt x="71944" y="96037"/>
                </a:lnTo>
                <a:close/>
                <a:moveTo>
                  <a:pt x="58888" y="33679"/>
                </a:moveTo>
                <a:lnTo>
                  <a:pt x="63027" y="36886"/>
                </a:lnTo>
                <a:lnTo>
                  <a:pt x="53000" y="44905"/>
                </a:lnTo>
                <a:lnTo>
                  <a:pt x="52805" y="44905"/>
                </a:lnTo>
                <a:lnTo>
                  <a:pt x="52805" y="44905"/>
                </a:lnTo>
                <a:lnTo>
                  <a:pt x="36583" y="31603"/>
                </a:lnTo>
                <a:lnTo>
                  <a:pt x="58888" y="33679"/>
                </a:lnTo>
                <a:close/>
                <a:moveTo>
                  <a:pt x="104500" y="62547"/>
                </a:moveTo>
                <a:lnTo>
                  <a:pt x="70083" y="36037"/>
                </a:lnTo>
                <a:lnTo>
                  <a:pt x="83388" y="32547"/>
                </a:lnTo>
                <a:lnTo>
                  <a:pt x="104500" y="62547"/>
                </a:lnTo>
                <a:close/>
                <a:moveTo>
                  <a:pt x="62750" y="81509"/>
                </a:moveTo>
                <a:lnTo>
                  <a:pt x="42861" y="62452"/>
                </a:lnTo>
                <a:lnTo>
                  <a:pt x="42861" y="62452"/>
                </a:lnTo>
                <a:lnTo>
                  <a:pt x="42861" y="62452"/>
                </a:lnTo>
                <a:lnTo>
                  <a:pt x="42833" y="62452"/>
                </a:lnTo>
                <a:lnTo>
                  <a:pt x="49777" y="60660"/>
                </a:lnTo>
                <a:lnTo>
                  <a:pt x="62750" y="81509"/>
                </a:lnTo>
                <a:lnTo>
                  <a:pt x="62750" y="81509"/>
                </a:lnTo>
                <a:close/>
                <a:moveTo>
                  <a:pt x="23861" y="78018"/>
                </a:moveTo>
                <a:lnTo>
                  <a:pt x="45500" y="80000"/>
                </a:lnTo>
                <a:lnTo>
                  <a:pt x="34972" y="88679"/>
                </a:lnTo>
                <a:lnTo>
                  <a:pt x="23861" y="78018"/>
                </a:lnTo>
                <a:close/>
                <a:moveTo>
                  <a:pt x="15083" y="69528"/>
                </a:moveTo>
                <a:lnTo>
                  <a:pt x="42666" y="62452"/>
                </a:lnTo>
                <a:lnTo>
                  <a:pt x="42638" y="62547"/>
                </a:lnTo>
                <a:lnTo>
                  <a:pt x="42694" y="62547"/>
                </a:lnTo>
                <a:lnTo>
                  <a:pt x="23694" y="77641"/>
                </a:lnTo>
                <a:lnTo>
                  <a:pt x="23694" y="77735"/>
                </a:lnTo>
                <a:lnTo>
                  <a:pt x="23527" y="77735"/>
                </a:lnTo>
                <a:lnTo>
                  <a:pt x="15083" y="69528"/>
                </a:lnTo>
                <a:close/>
                <a:moveTo>
                  <a:pt x="107222" y="49245"/>
                </a:moveTo>
                <a:lnTo>
                  <a:pt x="99694" y="55471"/>
                </a:lnTo>
                <a:lnTo>
                  <a:pt x="89166" y="40471"/>
                </a:lnTo>
                <a:lnTo>
                  <a:pt x="102194" y="41226"/>
                </a:lnTo>
                <a:lnTo>
                  <a:pt x="102194" y="41226"/>
                </a:lnTo>
                <a:lnTo>
                  <a:pt x="107222" y="49245"/>
                </a:lnTo>
                <a:close/>
                <a:moveTo>
                  <a:pt x="67527" y="75188"/>
                </a:moveTo>
                <a:lnTo>
                  <a:pt x="67527" y="75188"/>
                </a:lnTo>
                <a:lnTo>
                  <a:pt x="58666" y="74528"/>
                </a:lnTo>
                <a:lnTo>
                  <a:pt x="58666" y="74622"/>
                </a:lnTo>
                <a:lnTo>
                  <a:pt x="49944" y="60566"/>
                </a:lnTo>
                <a:lnTo>
                  <a:pt x="60583" y="57830"/>
                </a:lnTo>
                <a:lnTo>
                  <a:pt x="60583" y="57735"/>
                </a:lnTo>
                <a:lnTo>
                  <a:pt x="71694" y="75566"/>
                </a:lnTo>
                <a:lnTo>
                  <a:pt x="67527" y="75188"/>
                </a:lnTo>
                <a:lnTo>
                  <a:pt x="67527" y="75188"/>
                </a:lnTo>
                <a:close/>
                <a:moveTo>
                  <a:pt x="71888" y="75566"/>
                </a:moveTo>
                <a:lnTo>
                  <a:pt x="60833" y="57830"/>
                </a:lnTo>
                <a:lnTo>
                  <a:pt x="95305" y="77264"/>
                </a:lnTo>
                <a:lnTo>
                  <a:pt x="71888" y="75566"/>
                </a:lnTo>
                <a:close/>
                <a:moveTo>
                  <a:pt x="95361" y="77264"/>
                </a:moveTo>
                <a:lnTo>
                  <a:pt x="95388" y="77075"/>
                </a:lnTo>
                <a:lnTo>
                  <a:pt x="95527" y="77264"/>
                </a:lnTo>
                <a:lnTo>
                  <a:pt x="95361" y="77264"/>
                </a:lnTo>
                <a:close/>
                <a:moveTo>
                  <a:pt x="82416" y="56415"/>
                </a:moveTo>
                <a:lnTo>
                  <a:pt x="82444" y="56415"/>
                </a:lnTo>
                <a:lnTo>
                  <a:pt x="84750" y="60000"/>
                </a:lnTo>
                <a:lnTo>
                  <a:pt x="84750" y="60094"/>
                </a:lnTo>
                <a:lnTo>
                  <a:pt x="84750" y="60094"/>
                </a:lnTo>
                <a:lnTo>
                  <a:pt x="95361" y="76981"/>
                </a:lnTo>
                <a:lnTo>
                  <a:pt x="72611" y="64150"/>
                </a:lnTo>
                <a:lnTo>
                  <a:pt x="82388" y="56415"/>
                </a:lnTo>
                <a:lnTo>
                  <a:pt x="82416" y="56415"/>
                </a:lnTo>
                <a:lnTo>
                  <a:pt x="82416" y="56415"/>
                </a:lnTo>
                <a:close/>
                <a:moveTo>
                  <a:pt x="82250" y="56037"/>
                </a:moveTo>
                <a:lnTo>
                  <a:pt x="59388" y="45943"/>
                </a:lnTo>
                <a:lnTo>
                  <a:pt x="77138" y="47924"/>
                </a:lnTo>
                <a:lnTo>
                  <a:pt x="77138" y="47924"/>
                </a:lnTo>
                <a:lnTo>
                  <a:pt x="82250" y="56037"/>
                </a:lnTo>
                <a:close/>
                <a:moveTo>
                  <a:pt x="95722" y="77264"/>
                </a:moveTo>
                <a:lnTo>
                  <a:pt x="84972" y="60094"/>
                </a:lnTo>
                <a:lnTo>
                  <a:pt x="104500" y="63207"/>
                </a:lnTo>
                <a:lnTo>
                  <a:pt x="95722" y="77264"/>
                </a:lnTo>
                <a:close/>
                <a:moveTo>
                  <a:pt x="84777" y="59811"/>
                </a:moveTo>
                <a:lnTo>
                  <a:pt x="70111" y="36320"/>
                </a:lnTo>
                <a:lnTo>
                  <a:pt x="104583" y="62924"/>
                </a:lnTo>
                <a:lnTo>
                  <a:pt x="84777" y="59811"/>
                </a:lnTo>
                <a:close/>
                <a:moveTo>
                  <a:pt x="104611" y="62924"/>
                </a:moveTo>
                <a:lnTo>
                  <a:pt x="104638" y="63018"/>
                </a:lnTo>
                <a:lnTo>
                  <a:pt x="104611" y="63018"/>
                </a:lnTo>
                <a:lnTo>
                  <a:pt x="104611" y="62924"/>
                </a:lnTo>
                <a:close/>
                <a:moveTo>
                  <a:pt x="53305" y="44905"/>
                </a:moveTo>
                <a:lnTo>
                  <a:pt x="63166" y="37075"/>
                </a:lnTo>
                <a:lnTo>
                  <a:pt x="63166" y="36981"/>
                </a:lnTo>
                <a:lnTo>
                  <a:pt x="76833" y="47641"/>
                </a:lnTo>
                <a:lnTo>
                  <a:pt x="53305" y="44905"/>
                </a:lnTo>
                <a:close/>
                <a:moveTo>
                  <a:pt x="53222" y="45377"/>
                </a:moveTo>
                <a:lnTo>
                  <a:pt x="53222" y="45188"/>
                </a:lnTo>
                <a:lnTo>
                  <a:pt x="58527" y="45849"/>
                </a:lnTo>
                <a:lnTo>
                  <a:pt x="58527" y="45849"/>
                </a:lnTo>
                <a:lnTo>
                  <a:pt x="82166" y="56320"/>
                </a:lnTo>
                <a:lnTo>
                  <a:pt x="72388" y="64056"/>
                </a:lnTo>
                <a:lnTo>
                  <a:pt x="60555" y="57358"/>
                </a:lnTo>
                <a:lnTo>
                  <a:pt x="60555" y="57358"/>
                </a:lnTo>
                <a:lnTo>
                  <a:pt x="53000" y="45377"/>
                </a:lnTo>
                <a:lnTo>
                  <a:pt x="53222" y="45377"/>
                </a:lnTo>
                <a:close/>
                <a:moveTo>
                  <a:pt x="91194" y="84528"/>
                </a:moveTo>
                <a:lnTo>
                  <a:pt x="80166" y="76415"/>
                </a:lnTo>
                <a:lnTo>
                  <a:pt x="95527" y="77547"/>
                </a:lnTo>
                <a:lnTo>
                  <a:pt x="91194" y="84528"/>
                </a:lnTo>
                <a:close/>
                <a:moveTo>
                  <a:pt x="104833" y="62830"/>
                </a:moveTo>
                <a:lnTo>
                  <a:pt x="104833" y="62735"/>
                </a:lnTo>
                <a:lnTo>
                  <a:pt x="99944" y="55849"/>
                </a:lnTo>
                <a:lnTo>
                  <a:pt x="115000" y="59150"/>
                </a:lnTo>
                <a:lnTo>
                  <a:pt x="104833" y="62830"/>
                </a:lnTo>
                <a:close/>
                <a:moveTo>
                  <a:pt x="104694" y="62924"/>
                </a:moveTo>
                <a:lnTo>
                  <a:pt x="104694" y="62924"/>
                </a:lnTo>
                <a:lnTo>
                  <a:pt x="104694" y="62924"/>
                </a:lnTo>
                <a:lnTo>
                  <a:pt x="104694" y="62924"/>
                </a:lnTo>
                <a:close/>
                <a:moveTo>
                  <a:pt x="70055" y="36226"/>
                </a:moveTo>
                <a:lnTo>
                  <a:pt x="69944" y="36037"/>
                </a:lnTo>
                <a:lnTo>
                  <a:pt x="70083" y="36037"/>
                </a:lnTo>
                <a:lnTo>
                  <a:pt x="70055" y="36226"/>
                </a:lnTo>
                <a:close/>
                <a:moveTo>
                  <a:pt x="45222" y="79716"/>
                </a:moveTo>
                <a:lnTo>
                  <a:pt x="23972" y="77735"/>
                </a:lnTo>
                <a:lnTo>
                  <a:pt x="34555" y="69339"/>
                </a:lnTo>
                <a:lnTo>
                  <a:pt x="34555" y="69433"/>
                </a:lnTo>
                <a:lnTo>
                  <a:pt x="45222" y="79716"/>
                </a:lnTo>
                <a:close/>
                <a:moveTo>
                  <a:pt x="34638" y="69245"/>
                </a:moveTo>
                <a:lnTo>
                  <a:pt x="42861" y="62735"/>
                </a:lnTo>
                <a:lnTo>
                  <a:pt x="62166" y="81226"/>
                </a:lnTo>
                <a:lnTo>
                  <a:pt x="45555" y="79716"/>
                </a:lnTo>
                <a:lnTo>
                  <a:pt x="34638" y="69245"/>
                </a:lnTo>
                <a:close/>
                <a:moveTo>
                  <a:pt x="28666" y="57924"/>
                </a:moveTo>
                <a:lnTo>
                  <a:pt x="28444" y="57924"/>
                </a:lnTo>
                <a:lnTo>
                  <a:pt x="28472" y="57830"/>
                </a:lnTo>
                <a:lnTo>
                  <a:pt x="17527" y="41981"/>
                </a:lnTo>
                <a:lnTo>
                  <a:pt x="34611" y="53113"/>
                </a:lnTo>
                <a:lnTo>
                  <a:pt x="28666" y="57924"/>
                </a:lnTo>
                <a:close/>
                <a:moveTo>
                  <a:pt x="28750" y="58207"/>
                </a:moveTo>
                <a:lnTo>
                  <a:pt x="34777" y="53301"/>
                </a:lnTo>
                <a:lnTo>
                  <a:pt x="34777" y="53207"/>
                </a:lnTo>
                <a:lnTo>
                  <a:pt x="46861" y="61132"/>
                </a:lnTo>
                <a:lnTo>
                  <a:pt x="15083" y="69245"/>
                </a:lnTo>
                <a:lnTo>
                  <a:pt x="28666" y="58207"/>
                </a:lnTo>
                <a:lnTo>
                  <a:pt x="28750" y="58207"/>
                </a:lnTo>
                <a:lnTo>
                  <a:pt x="28750" y="58207"/>
                </a:lnTo>
                <a:close/>
                <a:moveTo>
                  <a:pt x="47194" y="61037"/>
                </a:moveTo>
                <a:lnTo>
                  <a:pt x="46972" y="61037"/>
                </a:lnTo>
                <a:lnTo>
                  <a:pt x="47000" y="60849"/>
                </a:lnTo>
                <a:lnTo>
                  <a:pt x="17638" y="41792"/>
                </a:lnTo>
                <a:lnTo>
                  <a:pt x="28000" y="33584"/>
                </a:lnTo>
                <a:lnTo>
                  <a:pt x="28000" y="33773"/>
                </a:lnTo>
                <a:lnTo>
                  <a:pt x="47194" y="61037"/>
                </a:lnTo>
                <a:close/>
                <a:moveTo>
                  <a:pt x="28055" y="57547"/>
                </a:moveTo>
                <a:lnTo>
                  <a:pt x="14361" y="44339"/>
                </a:lnTo>
                <a:lnTo>
                  <a:pt x="17333" y="41981"/>
                </a:lnTo>
                <a:lnTo>
                  <a:pt x="28055" y="57547"/>
                </a:lnTo>
                <a:close/>
                <a:moveTo>
                  <a:pt x="14194" y="44528"/>
                </a:moveTo>
                <a:lnTo>
                  <a:pt x="28111" y="57924"/>
                </a:lnTo>
                <a:lnTo>
                  <a:pt x="28138" y="57641"/>
                </a:lnTo>
                <a:lnTo>
                  <a:pt x="28333" y="57924"/>
                </a:lnTo>
                <a:lnTo>
                  <a:pt x="694" y="55094"/>
                </a:lnTo>
                <a:lnTo>
                  <a:pt x="14194" y="44528"/>
                </a:lnTo>
                <a:close/>
                <a:moveTo>
                  <a:pt x="15027" y="69339"/>
                </a:moveTo>
                <a:lnTo>
                  <a:pt x="15055" y="69528"/>
                </a:lnTo>
                <a:lnTo>
                  <a:pt x="14916" y="69433"/>
                </a:lnTo>
                <a:lnTo>
                  <a:pt x="15027" y="69339"/>
                </a:lnTo>
                <a:close/>
                <a:moveTo>
                  <a:pt x="45694" y="80094"/>
                </a:moveTo>
                <a:lnTo>
                  <a:pt x="45750" y="80188"/>
                </a:lnTo>
                <a:lnTo>
                  <a:pt x="45777" y="80000"/>
                </a:lnTo>
                <a:lnTo>
                  <a:pt x="62138" y="81509"/>
                </a:lnTo>
                <a:lnTo>
                  <a:pt x="35416" y="88584"/>
                </a:lnTo>
                <a:lnTo>
                  <a:pt x="45694" y="80094"/>
                </a:lnTo>
                <a:close/>
                <a:moveTo>
                  <a:pt x="62305" y="81509"/>
                </a:moveTo>
                <a:lnTo>
                  <a:pt x="62305" y="81415"/>
                </a:lnTo>
                <a:lnTo>
                  <a:pt x="62388" y="81509"/>
                </a:lnTo>
                <a:lnTo>
                  <a:pt x="62305" y="81509"/>
                </a:lnTo>
                <a:close/>
                <a:moveTo>
                  <a:pt x="67694" y="75566"/>
                </a:moveTo>
                <a:lnTo>
                  <a:pt x="71888" y="75849"/>
                </a:lnTo>
                <a:lnTo>
                  <a:pt x="71888" y="75849"/>
                </a:lnTo>
                <a:lnTo>
                  <a:pt x="71888" y="75849"/>
                </a:lnTo>
                <a:lnTo>
                  <a:pt x="79750" y="76415"/>
                </a:lnTo>
                <a:lnTo>
                  <a:pt x="79750" y="76415"/>
                </a:lnTo>
                <a:lnTo>
                  <a:pt x="90888" y="84622"/>
                </a:lnTo>
                <a:lnTo>
                  <a:pt x="72638" y="83396"/>
                </a:lnTo>
                <a:lnTo>
                  <a:pt x="67694" y="75566"/>
                </a:lnTo>
                <a:close/>
                <a:moveTo>
                  <a:pt x="99750" y="75943"/>
                </a:moveTo>
                <a:lnTo>
                  <a:pt x="99750" y="75943"/>
                </a:lnTo>
                <a:lnTo>
                  <a:pt x="99750" y="75943"/>
                </a:lnTo>
                <a:lnTo>
                  <a:pt x="93750" y="80754"/>
                </a:lnTo>
                <a:lnTo>
                  <a:pt x="95694" y="77641"/>
                </a:lnTo>
                <a:lnTo>
                  <a:pt x="95777" y="77641"/>
                </a:lnTo>
                <a:lnTo>
                  <a:pt x="95777" y="77547"/>
                </a:lnTo>
                <a:lnTo>
                  <a:pt x="104777" y="63113"/>
                </a:lnTo>
                <a:lnTo>
                  <a:pt x="115444" y="59245"/>
                </a:lnTo>
                <a:lnTo>
                  <a:pt x="115444" y="59245"/>
                </a:lnTo>
                <a:lnTo>
                  <a:pt x="119583" y="60188"/>
                </a:lnTo>
                <a:lnTo>
                  <a:pt x="99750" y="75943"/>
                </a:lnTo>
                <a:close/>
                <a:moveTo>
                  <a:pt x="107361" y="49150"/>
                </a:moveTo>
                <a:lnTo>
                  <a:pt x="95527" y="30188"/>
                </a:lnTo>
                <a:lnTo>
                  <a:pt x="113055" y="44528"/>
                </a:lnTo>
                <a:lnTo>
                  <a:pt x="107361" y="49150"/>
                </a:lnTo>
                <a:close/>
                <a:moveTo>
                  <a:pt x="98944" y="24056"/>
                </a:moveTo>
                <a:lnTo>
                  <a:pt x="88333" y="23396"/>
                </a:lnTo>
                <a:lnTo>
                  <a:pt x="102111" y="18962"/>
                </a:lnTo>
                <a:lnTo>
                  <a:pt x="98944" y="24056"/>
                </a:lnTo>
                <a:close/>
                <a:moveTo>
                  <a:pt x="101916" y="18679"/>
                </a:moveTo>
                <a:lnTo>
                  <a:pt x="87583" y="23301"/>
                </a:lnTo>
                <a:lnTo>
                  <a:pt x="87583" y="23301"/>
                </a:lnTo>
                <a:lnTo>
                  <a:pt x="80444" y="22830"/>
                </a:lnTo>
                <a:lnTo>
                  <a:pt x="89000" y="9150"/>
                </a:lnTo>
                <a:lnTo>
                  <a:pt x="89000" y="9150"/>
                </a:lnTo>
                <a:lnTo>
                  <a:pt x="101916" y="18679"/>
                </a:lnTo>
                <a:close/>
                <a:moveTo>
                  <a:pt x="98777" y="24245"/>
                </a:moveTo>
                <a:lnTo>
                  <a:pt x="95305" y="29811"/>
                </a:lnTo>
                <a:lnTo>
                  <a:pt x="95277" y="29811"/>
                </a:lnTo>
                <a:lnTo>
                  <a:pt x="95277" y="29905"/>
                </a:lnTo>
                <a:lnTo>
                  <a:pt x="93055" y="33490"/>
                </a:lnTo>
                <a:lnTo>
                  <a:pt x="80333" y="23113"/>
                </a:lnTo>
                <a:lnTo>
                  <a:pt x="98777" y="24245"/>
                </a:lnTo>
                <a:close/>
                <a:moveTo>
                  <a:pt x="102027" y="40943"/>
                </a:moveTo>
                <a:lnTo>
                  <a:pt x="89055" y="40188"/>
                </a:lnTo>
                <a:lnTo>
                  <a:pt x="95305" y="30188"/>
                </a:lnTo>
                <a:lnTo>
                  <a:pt x="102027" y="40943"/>
                </a:lnTo>
                <a:close/>
                <a:moveTo>
                  <a:pt x="76777" y="47264"/>
                </a:moveTo>
                <a:lnTo>
                  <a:pt x="59194" y="33679"/>
                </a:lnTo>
                <a:lnTo>
                  <a:pt x="59194" y="33584"/>
                </a:lnTo>
                <a:lnTo>
                  <a:pt x="65166" y="28773"/>
                </a:lnTo>
                <a:lnTo>
                  <a:pt x="76777" y="47264"/>
                </a:lnTo>
                <a:close/>
                <a:moveTo>
                  <a:pt x="52777" y="45283"/>
                </a:moveTo>
                <a:lnTo>
                  <a:pt x="60444" y="57547"/>
                </a:lnTo>
                <a:lnTo>
                  <a:pt x="55055" y="58962"/>
                </a:lnTo>
                <a:lnTo>
                  <a:pt x="55055" y="58962"/>
                </a:lnTo>
                <a:lnTo>
                  <a:pt x="39611" y="44150"/>
                </a:lnTo>
                <a:lnTo>
                  <a:pt x="52777" y="45283"/>
                </a:lnTo>
                <a:close/>
                <a:moveTo>
                  <a:pt x="54833" y="59056"/>
                </a:moveTo>
                <a:lnTo>
                  <a:pt x="49805" y="60283"/>
                </a:lnTo>
                <a:lnTo>
                  <a:pt x="49722" y="60188"/>
                </a:lnTo>
                <a:lnTo>
                  <a:pt x="49694" y="60377"/>
                </a:lnTo>
                <a:lnTo>
                  <a:pt x="47333" y="60943"/>
                </a:lnTo>
                <a:lnTo>
                  <a:pt x="47333" y="60943"/>
                </a:lnTo>
                <a:lnTo>
                  <a:pt x="28083" y="33584"/>
                </a:lnTo>
                <a:lnTo>
                  <a:pt x="28250" y="33396"/>
                </a:lnTo>
                <a:lnTo>
                  <a:pt x="28250" y="33490"/>
                </a:lnTo>
                <a:lnTo>
                  <a:pt x="54833" y="59056"/>
                </a:lnTo>
                <a:close/>
                <a:moveTo>
                  <a:pt x="388" y="55377"/>
                </a:moveTo>
                <a:lnTo>
                  <a:pt x="28361" y="58207"/>
                </a:lnTo>
                <a:lnTo>
                  <a:pt x="14750" y="69245"/>
                </a:lnTo>
                <a:lnTo>
                  <a:pt x="361" y="55377"/>
                </a:lnTo>
                <a:lnTo>
                  <a:pt x="388" y="55377"/>
                </a:lnTo>
                <a:close/>
                <a:moveTo>
                  <a:pt x="62555" y="81603"/>
                </a:moveTo>
                <a:lnTo>
                  <a:pt x="62527" y="81698"/>
                </a:lnTo>
                <a:lnTo>
                  <a:pt x="62527" y="81603"/>
                </a:lnTo>
                <a:lnTo>
                  <a:pt x="62555" y="81603"/>
                </a:lnTo>
                <a:close/>
                <a:moveTo>
                  <a:pt x="91138" y="84905"/>
                </a:moveTo>
                <a:lnTo>
                  <a:pt x="91194" y="84905"/>
                </a:lnTo>
                <a:lnTo>
                  <a:pt x="91194" y="84811"/>
                </a:lnTo>
                <a:lnTo>
                  <a:pt x="91194" y="84811"/>
                </a:lnTo>
                <a:lnTo>
                  <a:pt x="91222" y="84811"/>
                </a:lnTo>
                <a:lnTo>
                  <a:pt x="91222" y="84811"/>
                </a:lnTo>
                <a:lnTo>
                  <a:pt x="93472" y="81226"/>
                </a:lnTo>
                <a:lnTo>
                  <a:pt x="93472" y="81226"/>
                </a:lnTo>
                <a:lnTo>
                  <a:pt x="99750" y="76226"/>
                </a:lnTo>
                <a:lnTo>
                  <a:pt x="104416" y="84150"/>
                </a:lnTo>
                <a:lnTo>
                  <a:pt x="87722" y="90377"/>
                </a:lnTo>
                <a:lnTo>
                  <a:pt x="91138" y="84905"/>
                </a:lnTo>
                <a:close/>
                <a:moveTo>
                  <a:pt x="104750" y="84056"/>
                </a:moveTo>
                <a:lnTo>
                  <a:pt x="104750" y="84056"/>
                </a:lnTo>
                <a:lnTo>
                  <a:pt x="104583" y="84150"/>
                </a:lnTo>
                <a:lnTo>
                  <a:pt x="99888" y="76132"/>
                </a:lnTo>
                <a:lnTo>
                  <a:pt x="119805" y="60283"/>
                </a:lnTo>
                <a:lnTo>
                  <a:pt x="104750" y="84056"/>
                </a:lnTo>
                <a:close/>
                <a:moveTo>
                  <a:pt x="99944" y="55566"/>
                </a:moveTo>
                <a:lnTo>
                  <a:pt x="107361" y="49433"/>
                </a:lnTo>
                <a:lnTo>
                  <a:pt x="107361" y="49528"/>
                </a:lnTo>
                <a:lnTo>
                  <a:pt x="107388" y="49433"/>
                </a:lnTo>
                <a:lnTo>
                  <a:pt x="113222" y="44716"/>
                </a:lnTo>
                <a:lnTo>
                  <a:pt x="113222" y="44622"/>
                </a:lnTo>
                <a:lnTo>
                  <a:pt x="113250" y="44716"/>
                </a:lnTo>
                <a:lnTo>
                  <a:pt x="119750" y="59905"/>
                </a:lnTo>
                <a:lnTo>
                  <a:pt x="99944" y="55566"/>
                </a:lnTo>
                <a:close/>
                <a:moveTo>
                  <a:pt x="95500" y="29905"/>
                </a:moveTo>
                <a:lnTo>
                  <a:pt x="98972" y="24339"/>
                </a:lnTo>
                <a:lnTo>
                  <a:pt x="99027" y="24339"/>
                </a:lnTo>
                <a:lnTo>
                  <a:pt x="99027" y="24245"/>
                </a:lnTo>
                <a:lnTo>
                  <a:pt x="102305" y="18962"/>
                </a:lnTo>
                <a:lnTo>
                  <a:pt x="113055" y="44245"/>
                </a:lnTo>
                <a:lnTo>
                  <a:pt x="95500" y="29905"/>
                </a:lnTo>
                <a:close/>
                <a:moveTo>
                  <a:pt x="89138" y="8962"/>
                </a:moveTo>
                <a:lnTo>
                  <a:pt x="94416" y="377"/>
                </a:lnTo>
                <a:lnTo>
                  <a:pt x="102166" y="18584"/>
                </a:lnTo>
                <a:lnTo>
                  <a:pt x="89138" y="8962"/>
                </a:lnTo>
                <a:close/>
                <a:moveTo>
                  <a:pt x="80166" y="23018"/>
                </a:moveTo>
                <a:lnTo>
                  <a:pt x="73194" y="17358"/>
                </a:lnTo>
                <a:lnTo>
                  <a:pt x="94138" y="471"/>
                </a:lnTo>
                <a:lnTo>
                  <a:pt x="80166" y="23018"/>
                </a:lnTo>
                <a:close/>
                <a:moveTo>
                  <a:pt x="77722" y="33773"/>
                </a:moveTo>
                <a:lnTo>
                  <a:pt x="77722" y="33773"/>
                </a:lnTo>
                <a:lnTo>
                  <a:pt x="59333" y="18301"/>
                </a:lnTo>
                <a:lnTo>
                  <a:pt x="68333" y="11132"/>
                </a:lnTo>
                <a:lnTo>
                  <a:pt x="83222" y="32358"/>
                </a:lnTo>
                <a:lnTo>
                  <a:pt x="77722" y="33773"/>
                </a:lnTo>
                <a:close/>
                <a:moveTo>
                  <a:pt x="77472" y="33867"/>
                </a:moveTo>
                <a:lnTo>
                  <a:pt x="69777" y="35849"/>
                </a:lnTo>
                <a:lnTo>
                  <a:pt x="59027" y="18584"/>
                </a:lnTo>
                <a:lnTo>
                  <a:pt x="59250" y="18396"/>
                </a:lnTo>
                <a:lnTo>
                  <a:pt x="59222" y="18584"/>
                </a:lnTo>
                <a:lnTo>
                  <a:pt x="77472" y="33867"/>
                </a:lnTo>
                <a:close/>
                <a:moveTo>
                  <a:pt x="52638" y="45000"/>
                </a:moveTo>
                <a:lnTo>
                  <a:pt x="39500" y="43867"/>
                </a:lnTo>
                <a:lnTo>
                  <a:pt x="39500" y="43962"/>
                </a:lnTo>
                <a:lnTo>
                  <a:pt x="28388" y="33301"/>
                </a:lnTo>
                <a:lnTo>
                  <a:pt x="33444" y="29339"/>
                </a:lnTo>
                <a:lnTo>
                  <a:pt x="52638" y="45000"/>
                </a:lnTo>
                <a:close/>
                <a:moveTo>
                  <a:pt x="17222" y="41792"/>
                </a:moveTo>
                <a:lnTo>
                  <a:pt x="583" y="54905"/>
                </a:lnTo>
                <a:lnTo>
                  <a:pt x="11333" y="37830"/>
                </a:lnTo>
                <a:lnTo>
                  <a:pt x="11333" y="38018"/>
                </a:lnTo>
                <a:lnTo>
                  <a:pt x="17222" y="41792"/>
                </a:lnTo>
                <a:close/>
                <a:moveTo>
                  <a:pt x="62722" y="81792"/>
                </a:moveTo>
                <a:lnTo>
                  <a:pt x="62805" y="81886"/>
                </a:lnTo>
                <a:lnTo>
                  <a:pt x="62833" y="81698"/>
                </a:lnTo>
                <a:lnTo>
                  <a:pt x="62861" y="81698"/>
                </a:lnTo>
                <a:lnTo>
                  <a:pt x="71722" y="96037"/>
                </a:lnTo>
                <a:lnTo>
                  <a:pt x="51305" y="90849"/>
                </a:lnTo>
                <a:lnTo>
                  <a:pt x="62722" y="81792"/>
                </a:lnTo>
                <a:close/>
                <a:moveTo>
                  <a:pt x="82222" y="98773"/>
                </a:moveTo>
                <a:lnTo>
                  <a:pt x="82222" y="98679"/>
                </a:lnTo>
                <a:lnTo>
                  <a:pt x="82194" y="98679"/>
                </a:lnTo>
                <a:lnTo>
                  <a:pt x="72833" y="83773"/>
                </a:lnTo>
                <a:lnTo>
                  <a:pt x="90972" y="84905"/>
                </a:lnTo>
                <a:lnTo>
                  <a:pt x="82250" y="98867"/>
                </a:lnTo>
                <a:lnTo>
                  <a:pt x="82222" y="98773"/>
                </a:lnTo>
                <a:close/>
                <a:moveTo>
                  <a:pt x="80166" y="23301"/>
                </a:moveTo>
                <a:lnTo>
                  <a:pt x="80166" y="23301"/>
                </a:lnTo>
                <a:lnTo>
                  <a:pt x="80166" y="23301"/>
                </a:lnTo>
                <a:lnTo>
                  <a:pt x="92916" y="33679"/>
                </a:lnTo>
                <a:lnTo>
                  <a:pt x="88916" y="40094"/>
                </a:lnTo>
                <a:lnTo>
                  <a:pt x="83416" y="32358"/>
                </a:lnTo>
                <a:lnTo>
                  <a:pt x="83416" y="32264"/>
                </a:lnTo>
                <a:lnTo>
                  <a:pt x="83416" y="32264"/>
                </a:lnTo>
                <a:lnTo>
                  <a:pt x="73027" y="17452"/>
                </a:lnTo>
                <a:lnTo>
                  <a:pt x="73055" y="17452"/>
                </a:lnTo>
                <a:lnTo>
                  <a:pt x="73055" y="17547"/>
                </a:lnTo>
                <a:lnTo>
                  <a:pt x="80166" y="23301"/>
                </a:lnTo>
                <a:close/>
                <a:moveTo>
                  <a:pt x="58888" y="18679"/>
                </a:moveTo>
                <a:lnTo>
                  <a:pt x="65055" y="28584"/>
                </a:lnTo>
                <a:lnTo>
                  <a:pt x="59083" y="33396"/>
                </a:lnTo>
                <a:lnTo>
                  <a:pt x="50000" y="25849"/>
                </a:lnTo>
                <a:lnTo>
                  <a:pt x="58888" y="18679"/>
                </a:lnTo>
                <a:close/>
                <a:moveTo>
                  <a:pt x="51250" y="90849"/>
                </a:moveTo>
                <a:lnTo>
                  <a:pt x="51250" y="90943"/>
                </a:lnTo>
                <a:lnTo>
                  <a:pt x="51166" y="90943"/>
                </a:lnTo>
                <a:lnTo>
                  <a:pt x="51250" y="90849"/>
                </a:lnTo>
                <a:close/>
                <a:moveTo>
                  <a:pt x="51277" y="91037"/>
                </a:moveTo>
                <a:lnTo>
                  <a:pt x="71916" y="96320"/>
                </a:lnTo>
                <a:lnTo>
                  <a:pt x="71944" y="96415"/>
                </a:lnTo>
                <a:lnTo>
                  <a:pt x="71972" y="96320"/>
                </a:lnTo>
                <a:lnTo>
                  <a:pt x="81805" y="98867"/>
                </a:lnTo>
                <a:lnTo>
                  <a:pt x="67722" y="103113"/>
                </a:lnTo>
                <a:lnTo>
                  <a:pt x="67722" y="103207"/>
                </a:lnTo>
                <a:lnTo>
                  <a:pt x="51527" y="91132"/>
                </a:lnTo>
                <a:lnTo>
                  <a:pt x="51527" y="91415"/>
                </a:lnTo>
                <a:lnTo>
                  <a:pt x="75611" y="109433"/>
                </a:lnTo>
                <a:lnTo>
                  <a:pt x="69222" y="119622"/>
                </a:lnTo>
                <a:lnTo>
                  <a:pt x="51277" y="91037"/>
                </a:lnTo>
                <a:close/>
                <a:moveTo>
                  <a:pt x="75750" y="109245"/>
                </a:moveTo>
                <a:lnTo>
                  <a:pt x="67888" y="103301"/>
                </a:lnTo>
                <a:lnTo>
                  <a:pt x="82111" y="99056"/>
                </a:lnTo>
                <a:lnTo>
                  <a:pt x="75750" y="109245"/>
                </a:lnTo>
                <a:close/>
                <a:moveTo>
                  <a:pt x="87527" y="90660"/>
                </a:moveTo>
                <a:lnTo>
                  <a:pt x="87527" y="90754"/>
                </a:lnTo>
                <a:lnTo>
                  <a:pt x="104527" y="84433"/>
                </a:lnTo>
                <a:lnTo>
                  <a:pt x="88777" y="109245"/>
                </a:lnTo>
                <a:lnTo>
                  <a:pt x="82333" y="98962"/>
                </a:lnTo>
                <a:lnTo>
                  <a:pt x="87527" y="90660"/>
                </a:lnTo>
                <a:close/>
              </a:path>
            </a:pathLst>
          </a:custGeom>
          <a:gradFill>
            <a:gsLst>
              <a:gs pos="0">
                <a:srgbClr val="BFBFBF"/>
              </a:gs>
              <a:gs pos="100000">
                <a:srgbClr val="FFFFFF">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107" name="Google Shape;107;p18"/>
          <p:cNvSpPr txBox="1">
            <a:spLocks noGrp="1"/>
          </p:cNvSpPr>
          <p:nvPr>
            <p:ph type="body" idx="1"/>
          </p:nvPr>
        </p:nvSpPr>
        <p:spPr>
          <a:xfrm>
            <a:off x="1827568" y="3664214"/>
            <a:ext cx="8579700" cy="17514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12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enter Statement on White">
  <p:cSld name="Center Statement on White">
    <p:spTree>
      <p:nvGrpSpPr>
        <p:cNvPr id="1" name="Shape 108"/>
        <p:cNvGrpSpPr/>
        <p:nvPr/>
      </p:nvGrpSpPr>
      <p:grpSpPr>
        <a:xfrm>
          <a:off x="0" y="0"/>
          <a:ext cx="0" cy="0"/>
          <a:chOff x="0" y="0"/>
          <a:chExt cx="0" cy="0"/>
        </a:xfrm>
      </p:grpSpPr>
      <p:sp>
        <p:nvSpPr>
          <p:cNvPr id="109" name="Google Shape;109;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Roboto"/>
              <a:ea typeface="Roboto"/>
              <a:cs typeface="Roboto"/>
              <a:sym typeface="Roboto"/>
            </a:endParaRPr>
          </a:p>
        </p:txBody>
      </p:sp>
      <p:sp>
        <p:nvSpPr>
          <p:cNvPr id="110" name="Google Shape;110;p19"/>
          <p:cNvSpPr/>
          <p:nvPr/>
        </p:nvSpPr>
        <p:spPr>
          <a:xfrm flipH="1">
            <a:off x="-2986109" y="5047926"/>
            <a:ext cx="17838900" cy="5252400"/>
          </a:xfrm>
          <a:custGeom>
            <a:avLst/>
            <a:gdLst/>
            <a:ahLst/>
            <a:cxnLst/>
            <a:rect l="0" t="0" r="0" b="0"/>
            <a:pathLst>
              <a:path w="120000" h="120000" extrusionOk="0">
                <a:moveTo>
                  <a:pt x="120000" y="60283"/>
                </a:moveTo>
                <a:lnTo>
                  <a:pt x="119972" y="60000"/>
                </a:lnTo>
                <a:lnTo>
                  <a:pt x="119944" y="60094"/>
                </a:lnTo>
                <a:lnTo>
                  <a:pt x="94444" y="94"/>
                </a:lnTo>
                <a:lnTo>
                  <a:pt x="94416" y="94"/>
                </a:lnTo>
                <a:lnTo>
                  <a:pt x="94416" y="94"/>
                </a:lnTo>
                <a:lnTo>
                  <a:pt x="94416" y="94"/>
                </a:lnTo>
                <a:lnTo>
                  <a:pt x="94416" y="0"/>
                </a:lnTo>
                <a:lnTo>
                  <a:pt x="94388" y="0"/>
                </a:lnTo>
                <a:lnTo>
                  <a:pt x="94388" y="0"/>
                </a:lnTo>
                <a:lnTo>
                  <a:pt x="94361" y="0"/>
                </a:lnTo>
                <a:lnTo>
                  <a:pt x="72944" y="17264"/>
                </a:lnTo>
                <a:lnTo>
                  <a:pt x="72944" y="17358"/>
                </a:lnTo>
                <a:lnTo>
                  <a:pt x="68388" y="10943"/>
                </a:lnTo>
                <a:lnTo>
                  <a:pt x="68388" y="10754"/>
                </a:lnTo>
                <a:lnTo>
                  <a:pt x="68333" y="10849"/>
                </a:lnTo>
                <a:lnTo>
                  <a:pt x="68277" y="10754"/>
                </a:lnTo>
                <a:lnTo>
                  <a:pt x="68277" y="10849"/>
                </a:lnTo>
                <a:lnTo>
                  <a:pt x="49833" y="25754"/>
                </a:lnTo>
                <a:lnTo>
                  <a:pt x="43833" y="20754"/>
                </a:lnTo>
                <a:lnTo>
                  <a:pt x="43833" y="20849"/>
                </a:lnTo>
                <a:lnTo>
                  <a:pt x="33444" y="29056"/>
                </a:lnTo>
                <a:lnTo>
                  <a:pt x="33333" y="28962"/>
                </a:lnTo>
                <a:lnTo>
                  <a:pt x="33333" y="28867"/>
                </a:lnTo>
                <a:lnTo>
                  <a:pt x="33277" y="28867"/>
                </a:lnTo>
                <a:lnTo>
                  <a:pt x="22277" y="19905"/>
                </a:lnTo>
                <a:lnTo>
                  <a:pt x="22250" y="20188"/>
                </a:lnTo>
                <a:lnTo>
                  <a:pt x="22277" y="20188"/>
                </a:lnTo>
                <a:lnTo>
                  <a:pt x="194" y="55283"/>
                </a:lnTo>
                <a:lnTo>
                  <a:pt x="111" y="55188"/>
                </a:lnTo>
                <a:lnTo>
                  <a:pt x="111" y="55283"/>
                </a:lnTo>
                <a:lnTo>
                  <a:pt x="0" y="55377"/>
                </a:lnTo>
                <a:lnTo>
                  <a:pt x="27" y="55660"/>
                </a:lnTo>
                <a:lnTo>
                  <a:pt x="83" y="55566"/>
                </a:lnTo>
                <a:lnTo>
                  <a:pt x="83" y="55660"/>
                </a:lnTo>
                <a:lnTo>
                  <a:pt x="16611" y="80000"/>
                </a:lnTo>
                <a:lnTo>
                  <a:pt x="16611" y="80000"/>
                </a:lnTo>
                <a:lnTo>
                  <a:pt x="16638" y="80000"/>
                </a:lnTo>
                <a:lnTo>
                  <a:pt x="33472" y="104716"/>
                </a:lnTo>
                <a:lnTo>
                  <a:pt x="33472" y="104811"/>
                </a:lnTo>
                <a:lnTo>
                  <a:pt x="33500" y="104811"/>
                </a:lnTo>
                <a:lnTo>
                  <a:pt x="33500" y="104811"/>
                </a:lnTo>
                <a:lnTo>
                  <a:pt x="33500" y="104811"/>
                </a:lnTo>
                <a:lnTo>
                  <a:pt x="43250" y="97169"/>
                </a:lnTo>
                <a:lnTo>
                  <a:pt x="43250" y="97169"/>
                </a:lnTo>
                <a:lnTo>
                  <a:pt x="43250" y="97169"/>
                </a:lnTo>
                <a:lnTo>
                  <a:pt x="51055" y="90943"/>
                </a:lnTo>
                <a:lnTo>
                  <a:pt x="69194" y="119905"/>
                </a:lnTo>
                <a:lnTo>
                  <a:pt x="69194" y="120000"/>
                </a:lnTo>
                <a:lnTo>
                  <a:pt x="69222" y="120000"/>
                </a:lnTo>
                <a:lnTo>
                  <a:pt x="69250" y="120000"/>
                </a:lnTo>
                <a:lnTo>
                  <a:pt x="69250" y="119905"/>
                </a:lnTo>
                <a:lnTo>
                  <a:pt x="75750" y="109528"/>
                </a:lnTo>
                <a:lnTo>
                  <a:pt x="75777" y="109528"/>
                </a:lnTo>
                <a:lnTo>
                  <a:pt x="75777" y="109528"/>
                </a:lnTo>
                <a:lnTo>
                  <a:pt x="82250" y="99150"/>
                </a:lnTo>
                <a:lnTo>
                  <a:pt x="88750" y="109528"/>
                </a:lnTo>
                <a:lnTo>
                  <a:pt x="88750" y="109622"/>
                </a:lnTo>
                <a:lnTo>
                  <a:pt x="88777" y="109622"/>
                </a:lnTo>
                <a:lnTo>
                  <a:pt x="88861" y="109716"/>
                </a:lnTo>
                <a:lnTo>
                  <a:pt x="88888" y="109433"/>
                </a:lnTo>
                <a:lnTo>
                  <a:pt x="88888" y="109433"/>
                </a:lnTo>
                <a:lnTo>
                  <a:pt x="120000" y="60283"/>
                </a:lnTo>
                <a:close/>
                <a:moveTo>
                  <a:pt x="33500" y="104528"/>
                </a:moveTo>
                <a:lnTo>
                  <a:pt x="17000" y="80283"/>
                </a:lnTo>
                <a:lnTo>
                  <a:pt x="43055" y="96981"/>
                </a:lnTo>
                <a:lnTo>
                  <a:pt x="33500" y="104528"/>
                </a:lnTo>
                <a:close/>
                <a:moveTo>
                  <a:pt x="32888" y="28867"/>
                </a:moveTo>
                <a:lnTo>
                  <a:pt x="17555" y="28018"/>
                </a:lnTo>
                <a:lnTo>
                  <a:pt x="22416" y="20283"/>
                </a:lnTo>
                <a:lnTo>
                  <a:pt x="32888" y="28867"/>
                </a:lnTo>
                <a:close/>
                <a:moveTo>
                  <a:pt x="43888" y="21132"/>
                </a:moveTo>
                <a:lnTo>
                  <a:pt x="49805" y="26037"/>
                </a:lnTo>
                <a:lnTo>
                  <a:pt x="49805" y="26037"/>
                </a:lnTo>
                <a:lnTo>
                  <a:pt x="49833" y="26037"/>
                </a:lnTo>
                <a:lnTo>
                  <a:pt x="58750" y="33396"/>
                </a:lnTo>
                <a:lnTo>
                  <a:pt x="36250" y="31320"/>
                </a:lnTo>
                <a:lnTo>
                  <a:pt x="36250" y="31320"/>
                </a:lnTo>
                <a:lnTo>
                  <a:pt x="33638" y="29150"/>
                </a:lnTo>
                <a:lnTo>
                  <a:pt x="43888" y="21132"/>
                </a:lnTo>
                <a:close/>
                <a:moveTo>
                  <a:pt x="51027" y="90660"/>
                </a:moveTo>
                <a:lnTo>
                  <a:pt x="51027" y="90754"/>
                </a:lnTo>
                <a:lnTo>
                  <a:pt x="43361" y="96792"/>
                </a:lnTo>
                <a:lnTo>
                  <a:pt x="35222" y="88962"/>
                </a:lnTo>
                <a:lnTo>
                  <a:pt x="62444" y="81698"/>
                </a:lnTo>
                <a:lnTo>
                  <a:pt x="51055" y="90754"/>
                </a:lnTo>
                <a:lnTo>
                  <a:pt x="51027" y="90660"/>
                </a:lnTo>
                <a:close/>
                <a:moveTo>
                  <a:pt x="194" y="55566"/>
                </a:moveTo>
                <a:lnTo>
                  <a:pt x="194" y="55566"/>
                </a:lnTo>
                <a:lnTo>
                  <a:pt x="34916" y="88962"/>
                </a:lnTo>
                <a:lnTo>
                  <a:pt x="34916" y="89056"/>
                </a:lnTo>
                <a:lnTo>
                  <a:pt x="34972" y="88962"/>
                </a:lnTo>
                <a:lnTo>
                  <a:pt x="42972" y="96698"/>
                </a:lnTo>
                <a:lnTo>
                  <a:pt x="16666" y="79716"/>
                </a:lnTo>
                <a:lnTo>
                  <a:pt x="194" y="55566"/>
                </a:lnTo>
                <a:close/>
                <a:moveTo>
                  <a:pt x="17472" y="28301"/>
                </a:moveTo>
                <a:lnTo>
                  <a:pt x="33250" y="29150"/>
                </a:lnTo>
                <a:lnTo>
                  <a:pt x="17444" y="41603"/>
                </a:lnTo>
                <a:lnTo>
                  <a:pt x="11416" y="37735"/>
                </a:lnTo>
                <a:lnTo>
                  <a:pt x="17500" y="28113"/>
                </a:lnTo>
                <a:lnTo>
                  <a:pt x="17472" y="28301"/>
                </a:lnTo>
                <a:close/>
                <a:moveTo>
                  <a:pt x="71944" y="96037"/>
                </a:moveTo>
                <a:lnTo>
                  <a:pt x="58805" y="74905"/>
                </a:lnTo>
                <a:lnTo>
                  <a:pt x="67500" y="75471"/>
                </a:lnTo>
                <a:lnTo>
                  <a:pt x="72583" y="83679"/>
                </a:lnTo>
                <a:lnTo>
                  <a:pt x="72583" y="83679"/>
                </a:lnTo>
                <a:lnTo>
                  <a:pt x="72611" y="83679"/>
                </a:lnTo>
                <a:lnTo>
                  <a:pt x="81888" y="98584"/>
                </a:lnTo>
                <a:lnTo>
                  <a:pt x="71944" y="96037"/>
                </a:lnTo>
                <a:close/>
                <a:moveTo>
                  <a:pt x="58888" y="33679"/>
                </a:moveTo>
                <a:lnTo>
                  <a:pt x="63027" y="36886"/>
                </a:lnTo>
                <a:lnTo>
                  <a:pt x="53000" y="44905"/>
                </a:lnTo>
                <a:lnTo>
                  <a:pt x="52805" y="44905"/>
                </a:lnTo>
                <a:lnTo>
                  <a:pt x="52805" y="44905"/>
                </a:lnTo>
                <a:lnTo>
                  <a:pt x="36583" y="31603"/>
                </a:lnTo>
                <a:lnTo>
                  <a:pt x="58888" y="33679"/>
                </a:lnTo>
                <a:close/>
                <a:moveTo>
                  <a:pt x="104500" y="62547"/>
                </a:moveTo>
                <a:lnTo>
                  <a:pt x="70083" y="36037"/>
                </a:lnTo>
                <a:lnTo>
                  <a:pt x="83388" y="32547"/>
                </a:lnTo>
                <a:lnTo>
                  <a:pt x="104500" y="62547"/>
                </a:lnTo>
                <a:close/>
                <a:moveTo>
                  <a:pt x="62750" y="81509"/>
                </a:moveTo>
                <a:lnTo>
                  <a:pt x="42861" y="62452"/>
                </a:lnTo>
                <a:lnTo>
                  <a:pt x="42861" y="62452"/>
                </a:lnTo>
                <a:lnTo>
                  <a:pt x="42861" y="62452"/>
                </a:lnTo>
                <a:lnTo>
                  <a:pt x="42833" y="62452"/>
                </a:lnTo>
                <a:lnTo>
                  <a:pt x="49777" y="60660"/>
                </a:lnTo>
                <a:lnTo>
                  <a:pt x="62750" y="81509"/>
                </a:lnTo>
                <a:lnTo>
                  <a:pt x="62750" y="81509"/>
                </a:lnTo>
                <a:close/>
                <a:moveTo>
                  <a:pt x="23861" y="78018"/>
                </a:moveTo>
                <a:lnTo>
                  <a:pt x="45500" y="80000"/>
                </a:lnTo>
                <a:lnTo>
                  <a:pt x="34972" y="88679"/>
                </a:lnTo>
                <a:lnTo>
                  <a:pt x="23861" y="78018"/>
                </a:lnTo>
                <a:close/>
                <a:moveTo>
                  <a:pt x="15083" y="69528"/>
                </a:moveTo>
                <a:lnTo>
                  <a:pt x="42666" y="62452"/>
                </a:lnTo>
                <a:lnTo>
                  <a:pt x="42638" y="62547"/>
                </a:lnTo>
                <a:lnTo>
                  <a:pt x="42694" y="62547"/>
                </a:lnTo>
                <a:lnTo>
                  <a:pt x="23694" y="77641"/>
                </a:lnTo>
                <a:lnTo>
                  <a:pt x="23694" y="77735"/>
                </a:lnTo>
                <a:lnTo>
                  <a:pt x="23527" y="77735"/>
                </a:lnTo>
                <a:lnTo>
                  <a:pt x="15083" y="69528"/>
                </a:lnTo>
                <a:close/>
                <a:moveTo>
                  <a:pt x="107222" y="49245"/>
                </a:moveTo>
                <a:lnTo>
                  <a:pt x="99694" y="55471"/>
                </a:lnTo>
                <a:lnTo>
                  <a:pt x="89166" y="40471"/>
                </a:lnTo>
                <a:lnTo>
                  <a:pt x="102194" y="41226"/>
                </a:lnTo>
                <a:lnTo>
                  <a:pt x="102194" y="41226"/>
                </a:lnTo>
                <a:lnTo>
                  <a:pt x="107222" y="49245"/>
                </a:lnTo>
                <a:close/>
                <a:moveTo>
                  <a:pt x="67527" y="75188"/>
                </a:moveTo>
                <a:lnTo>
                  <a:pt x="67527" y="75188"/>
                </a:lnTo>
                <a:lnTo>
                  <a:pt x="58666" y="74528"/>
                </a:lnTo>
                <a:lnTo>
                  <a:pt x="58666" y="74622"/>
                </a:lnTo>
                <a:lnTo>
                  <a:pt x="49944" y="60566"/>
                </a:lnTo>
                <a:lnTo>
                  <a:pt x="60583" y="57830"/>
                </a:lnTo>
                <a:lnTo>
                  <a:pt x="60583" y="57735"/>
                </a:lnTo>
                <a:lnTo>
                  <a:pt x="71694" y="75566"/>
                </a:lnTo>
                <a:lnTo>
                  <a:pt x="67527" y="75188"/>
                </a:lnTo>
                <a:lnTo>
                  <a:pt x="67527" y="75188"/>
                </a:lnTo>
                <a:close/>
                <a:moveTo>
                  <a:pt x="71888" y="75566"/>
                </a:moveTo>
                <a:lnTo>
                  <a:pt x="60833" y="57830"/>
                </a:lnTo>
                <a:lnTo>
                  <a:pt x="95305" y="77264"/>
                </a:lnTo>
                <a:lnTo>
                  <a:pt x="71888" y="75566"/>
                </a:lnTo>
                <a:close/>
                <a:moveTo>
                  <a:pt x="95361" y="77264"/>
                </a:moveTo>
                <a:lnTo>
                  <a:pt x="95388" y="77075"/>
                </a:lnTo>
                <a:lnTo>
                  <a:pt x="95527" y="77264"/>
                </a:lnTo>
                <a:lnTo>
                  <a:pt x="95361" y="77264"/>
                </a:lnTo>
                <a:close/>
                <a:moveTo>
                  <a:pt x="82416" y="56415"/>
                </a:moveTo>
                <a:lnTo>
                  <a:pt x="82444" y="56415"/>
                </a:lnTo>
                <a:lnTo>
                  <a:pt x="84750" y="60000"/>
                </a:lnTo>
                <a:lnTo>
                  <a:pt x="84750" y="60094"/>
                </a:lnTo>
                <a:lnTo>
                  <a:pt x="84750" y="60094"/>
                </a:lnTo>
                <a:lnTo>
                  <a:pt x="95361" y="76981"/>
                </a:lnTo>
                <a:lnTo>
                  <a:pt x="72611" y="64150"/>
                </a:lnTo>
                <a:lnTo>
                  <a:pt x="82388" y="56415"/>
                </a:lnTo>
                <a:lnTo>
                  <a:pt x="82416" y="56415"/>
                </a:lnTo>
                <a:lnTo>
                  <a:pt x="82416" y="56415"/>
                </a:lnTo>
                <a:close/>
                <a:moveTo>
                  <a:pt x="82250" y="56037"/>
                </a:moveTo>
                <a:lnTo>
                  <a:pt x="59388" y="45943"/>
                </a:lnTo>
                <a:lnTo>
                  <a:pt x="77138" y="47924"/>
                </a:lnTo>
                <a:lnTo>
                  <a:pt x="77138" y="47924"/>
                </a:lnTo>
                <a:lnTo>
                  <a:pt x="82250" y="56037"/>
                </a:lnTo>
                <a:close/>
                <a:moveTo>
                  <a:pt x="95722" y="77264"/>
                </a:moveTo>
                <a:lnTo>
                  <a:pt x="84972" y="60094"/>
                </a:lnTo>
                <a:lnTo>
                  <a:pt x="104500" y="63207"/>
                </a:lnTo>
                <a:lnTo>
                  <a:pt x="95722" y="77264"/>
                </a:lnTo>
                <a:close/>
                <a:moveTo>
                  <a:pt x="84777" y="59811"/>
                </a:moveTo>
                <a:lnTo>
                  <a:pt x="70111" y="36320"/>
                </a:lnTo>
                <a:lnTo>
                  <a:pt x="104583" y="62924"/>
                </a:lnTo>
                <a:lnTo>
                  <a:pt x="84777" y="59811"/>
                </a:lnTo>
                <a:close/>
                <a:moveTo>
                  <a:pt x="104611" y="62924"/>
                </a:moveTo>
                <a:lnTo>
                  <a:pt x="104638" y="63018"/>
                </a:lnTo>
                <a:lnTo>
                  <a:pt x="104611" y="63018"/>
                </a:lnTo>
                <a:lnTo>
                  <a:pt x="104611" y="62924"/>
                </a:lnTo>
                <a:close/>
                <a:moveTo>
                  <a:pt x="53305" y="44905"/>
                </a:moveTo>
                <a:lnTo>
                  <a:pt x="63166" y="37075"/>
                </a:lnTo>
                <a:lnTo>
                  <a:pt x="63166" y="36981"/>
                </a:lnTo>
                <a:lnTo>
                  <a:pt x="76833" y="47641"/>
                </a:lnTo>
                <a:lnTo>
                  <a:pt x="53305" y="44905"/>
                </a:lnTo>
                <a:close/>
                <a:moveTo>
                  <a:pt x="53222" y="45377"/>
                </a:moveTo>
                <a:lnTo>
                  <a:pt x="53222" y="45188"/>
                </a:lnTo>
                <a:lnTo>
                  <a:pt x="58527" y="45849"/>
                </a:lnTo>
                <a:lnTo>
                  <a:pt x="58527" y="45849"/>
                </a:lnTo>
                <a:lnTo>
                  <a:pt x="82166" y="56320"/>
                </a:lnTo>
                <a:lnTo>
                  <a:pt x="72388" y="64056"/>
                </a:lnTo>
                <a:lnTo>
                  <a:pt x="60555" y="57358"/>
                </a:lnTo>
                <a:lnTo>
                  <a:pt x="60555" y="57358"/>
                </a:lnTo>
                <a:lnTo>
                  <a:pt x="53000" y="45377"/>
                </a:lnTo>
                <a:lnTo>
                  <a:pt x="53222" y="45377"/>
                </a:lnTo>
                <a:close/>
                <a:moveTo>
                  <a:pt x="91194" y="84528"/>
                </a:moveTo>
                <a:lnTo>
                  <a:pt x="80166" y="76415"/>
                </a:lnTo>
                <a:lnTo>
                  <a:pt x="95527" y="77547"/>
                </a:lnTo>
                <a:lnTo>
                  <a:pt x="91194" y="84528"/>
                </a:lnTo>
                <a:close/>
                <a:moveTo>
                  <a:pt x="104833" y="62830"/>
                </a:moveTo>
                <a:lnTo>
                  <a:pt x="104833" y="62735"/>
                </a:lnTo>
                <a:lnTo>
                  <a:pt x="99944" y="55849"/>
                </a:lnTo>
                <a:lnTo>
                  <a:pt x="115000" y="59150"/>
                </a:lnTo>
                <a:lnTo>
                  <a:pt x="104833" y="62830"/>
                </a:lnTo>
                <a:close/>
                <a:moveTo>
                  <a:pt x="104694" y="62924"/>
                </a:moveTo>
                <a:lnTo>
                  <a:pt x="104694" y="62924"/>
                </a:lnTo>
                <a:lnTo>
                  <a:pt x="104694" y="62924"/>
                </a:lnTo>
                <a:lnTo>
                  <a:pt x="104694" y="62924"/>
                </a:lnTo>
                <a:close/>
                <a:moveTo>
                  <a:pt x="70055" y="36226"/>
                </a:moveTo>
                <a:lnTo>
                  <a:pt x="69944" y="36037"/>
                </a:lnTo>
                <a:lnTo>
                  <a:pt x="70083" y="36037"/>
                </a:lnTo>
                <a:lnTo>
                  <a:pt x="70055" y="36226"/>
                </a:lnTo>
                <a:close/>
                <a:moveTo>
                  <a:pt x="45222" y="79716"/>
                </a:moveTo>
                <a:lnTo>
                  <a:pt x="23972" y="77735"/>
                </a:lnTo>
                <a:lnTo>
                  <a:pt x="34555" y="69339"/>
                </a:lnTo>
                <a:lnTo>
                  <a:pt x="34555" y="69433"/>
                </a:lnTo>
                <a:lnTo>
                  <a:pt x="45222" y="79716"/>
                </a:lnTo>
                <a:close/>
                <a:moveTo>
                  <a:pt x="34638" y="69245"/>
                </a:moveTo>
                <a:lnTo>
                  <a:pt x="42861" y="62735"/>
                </a:lnTo>
                <a:lnTo>
                  <a:pt x="62166" y="81226"/>
                </a:lnTo>
                <a:lnTo>
                  <a:pt x="45555" y="79716"/>
                </a:lnTo>
                <a:lnTo>
                  <a:pt x="34638" y="69245"/>
                </a:lnTo>
                <a:close/>
                <a:moveTo>
                  <a:pt x="28666" y="57924"/>
                </a:moveTo>
                <a:lnTo>
                  <a:pt x="28444" y="57924"/>
                </a:lnTo>
                <a:lnTo>
                  <a:pt x="28472" y="57830"/>
                </a:lnTo>
                <a:lnTo>
                  <a:pt x="17527" y="41981"/>
                </a:lnTo>
                <a:lnTo>
                  <a:pt x="34611" y="53113"/>
                </a:lnTo>
                <a:lnTo>
                  <a:pt x="28666" y="57924"/>
                </a:lnTo>
                <a:close/>
                <a:moveTo>
                  <a:pt x="28750" y="58207"/>
                </a:moveTo>
                <a:lnTo>
                  <a:pt x="34777" y="53301"/>
                </a:lnTo>
                <a:lnTo>
                  <a:pt x="34777" y="53207"/>
                </a:lnTo>
                <a:lnTo>
                  <a:pt x="46861" y="61132"/>
                </a:lnTo>
                <a:lnTo>
                  <a:pt x="15083" y="69245"/>
                </a:lnTo>
                <a:lnTo>
                  <a:pt x="28666" y="58207"/>
                </a:lnTo>
                <a:lnTo>
                  <a:pt x="28750" y="58207"/>
                </a:lnTo>
                <a:lnTo>
                  <a:pt x="28750" y="58207"/>
                </a:lnTo>
                <a:close/>
                <a:moveTo>
                  <a:pt x="47194" y="61037"/>
                </a:moveTo>
                <a:lnTo>
                  <a:pt x="46972" y="61037"/>
                </a:lnTo>
                <a:lnTo>
                  <a:pt x="47000" y="60849"/>
                </a:lnTo>
                <a:lnTo>
                  <a:pt x="17638" y="41792"/>
                </a:lnTo>
                <a:lnTo>
                  <a:pt x="28000" y="33584"/>
                </a:lnTo>
                <a:lnTo>
                  <a:pt x="28000" y="33773"/>
                </a:lnTo>
                <a:lnTo>
                  <a:pt x="47194" y="61037"/>
                </a:lnTo>
                <a:close/>
                <a:moveTo>
                  <a:pt x="28055" y="57547"/>
                </a:moveTo>
                <a:lnTo>
                  <a:pt x="14361" y="44339"/>
                </a:lnTo>
                <a:lnTo>
                  <a:pt x="17333" y="41981"/>
                </a:lnTo>
                <a:lnTo>
                  <a:pt x="28055" y="57547"/>
                </a:lnTo>
                <a:close/>
                <a:moveTo>
                  <a:pt x="14194" y="44528"/>
                </a:moveTo>
                <a:lnTo>
                  <a:pt x="28111" y="57924"/>
                </a:lnTo>
                <a:lnTo>
                  <a:pt x="28138" y="57641"/>
                </a:lnTo>
                <a:lnTo>
                  <a:pt x="28333" y="57924"/>
                </a:lnTo>
                <a:lnTo>
                  <a:pt x="694" y="55094"/>
                </a:lnTo>
                <a:lnTo>
                  <a:pt x="14194" y="44528"/>
                </a:lnTo>
                <a:close/>
                <a:moveTo>
                  <a:pt x="15027" y="69339"/>
                </a:moveTo>
                <a:lnTo>
                  <a:pt x="15055" y="69528"/>
                </a:lnTo>
                <a:lnTo>
                  <a:pt x="14916" y="69433"/>
                </a:lnTo>
                <a:lnTo>
                  <a:pt x="15027" y="69339"/>
                </a:lnTo>
                <a:close/>
                <a:moveTo>
                  <a:pt x="45694" y="80094"/>
                </a:moveTo>
                <a:lnTo>
                  <a:pt x="45750" y="80188"/>
                </a:lnTo>
                <a:lnTo>
                  <a:pt x="45777" y="80000"/>
                </a:lnTo>
                <a:lnTo>
                  <a:pt x="62138" y="81509"/>
                </a:lnTo>
                <a:lnTo>
                  <a:pt x="35416" y="88584"/>
                </a:lnTo>
                <a:lnTo>
                  <a:pt x="45694" y="80094"/>
                </a:lnTo>
                <a:close/>
                <a:moveTo>
                  <a:pt x="62305" y="81509"/>
                </a:moveTo>
                <a:lnTo>
                  <a:pt x="62305" y="81415"/>
                </a:lnTo>
                <a:lnTo>
                  <a:pt x="62388" y="81509"/>
                </a:lnTo>
                <a:lnTo>
                  <a:pt x="62305" y="81509"/>
                </a:lnTo>
                <a:close/>
                <a:moveTo>
                  <a:pt x="67694" y="75566"/>
                </a:moveTo>
                <a:lnTo>
                  <a:pt x="71888" y="75849"/>
                </a:lnTo>
                <a:lnTo>
                  <a:pt x="71888" y="75849"/>
                </a:lnTo>
                <a:lnTo>
                  <a:pt x="71888" y="75849"/>
                </a:lnTo>
                <a:lnTo>
                  <a:pt x="79750" y="76415"/>
                </a:lnTo>
                <a:lnTo>
                  <a:pt x="79750" y="76415"/>
                </a:lnTo>
                <a:lnTo>
                  <a:pt x="90888" y="84622"/>
                </a:lnTo>
                <a:lnTo>
                  <a:pt x="72638" y="83396"/>
                </a:lnTo>
                <a:lnTo>
                  <a:pt x="67694" y="75566"/>
                </a:lnTo>
                <a:close/>
                <a:moveTo>
                  <a:pt x="99750" y="75943"/>
                </a:moveTo>
                <a:lnTo>
                  <a:pt x="99750" y="75943"/>
                </a:lnTo>
                <a:lnTo>
                  <a:pt x="99750" y="75943"/>
                </a:lnTo>
                <a:lnTo>
                  <a:pt x="93750" y="80754"/>
                </a:lnTo>
                <a:lnTo>
                  <a:pt x="95694" y="77641"/>
                </a:lnTo>
                <a:lnTo>
                  <a:pt x="95777" y="77641"/>
                </a:lnTo>
                <a:lnTo>
                  <a:pt x="95777" y="77547"/>
                </a:lnTo>
                <a:lnTo>
                  <a:pt x="104777" y="63113"/>
                </a:lnTo>
                <a:lnTo>
                  <a:pt x="115444" y="59245"/>
                </a:lnTo>
                <a:lnTo>
                  <a:pt x="115444" y="59245"/>
                </a:lnTo>
                <a:lnTo>
                  <a:pt x="119583" y="60188"/>
                </a:lnTo>
                <a:lnTo>
                  <a:pt x="99750" y="75943"/>
                </a:lnTo>
                <a:close/>
                <a:moveTo>
                  <a:pt x="107361" y="49150"/>
                </a:moveTo>
                <a:lnTo>
                  <a:pt x="95527" y="30188"/>
                </a:lnTo>
                <a:lnTo>
                  <a:pt x="113055" y="44528"/>
                </a:lnTo>
                <a:lnTo>
                  <a:pt x="107361" y="49150"/>
                </a:lnTo>
                <a:close/>
                <a:moveTo>
                  <a:pt x="98944" y="24056"/>
                </a:moveTo>
                <a:lnTo>
                  <a:pt x="88333" y="23396"/>
                </a:lnTo>
                <a:lnTo>
                  <a:pt x="102111" y="18962"/>
                </a:lnTo>
                <a:lnTo>
                  <a:pt x="98944" y="24056"/>
                </a:lnTo>
                <a:close/>
                <a:moveTo>
                  <a:pt x="101916" y="18679"/>
                </a:moveTo>
                <a:lnTo>
                  <a:pt x="87583" y="23301"/>
                </a:lnTo>
                <a:lnTo>
                  <a:pt x="87583" y="23301"/>
                </a:lnTo>
                <a:lnTo>
                  <a:pt x="80444" y="22830"/>
                </a:lnTo>
                <a:lnTo>
                  <a:pt x="89000" y="9150"/>
                </a:lnTo>
                <a:lnTo>
                  <a:pt x="89000" y="9150"/>
                </a:lnTo>
                <a:lnTo>
                  <a:pt x="101916" y="18679"/>
                </a:lnTo>
                <a:close/>
                <a:moveTo>
                  <a:pt x="98777" y="24245"/>
                </a:moveTo>
                <a:lnTo>
                  <a:pt x="95305" y="29811"/>
                </a:lnTo>
                <a:lnTo>
                  <a:pt x="95277" y="29811"/>
                </a:lnTo>
                <a:lnTo>
                  <a:pt x="95277" y="29905"/>
                </a:lnTo>
                <a:lnTo>
                  <a:pt x="93055" y="33490"/>
                </a:lnTo>
                <a:lnTo>
                  <a:pt x="80333" y="23113"/>
                </a:lnTo>
                <a:lnTo>
                  <a:pt x="98777" y="24245"/>
                </a:lnTo>
                <a:close/>
                <a:moveTo>
                  <a:pt x="102027" y="40943"/>
                </a:moveTo>
                <a:lnTo>
                  <a:pt x="89055" y="40188"/>
                </a:lnTo>
                <a:lnTo>
                  <a:pt x="95305" y="30188"/>
                </a:lnTo>
                <a:lnTo>
                  <a:pt x="102027" y="40943"/>
                </a:lnTo>
                <a:close/>
                <a:moveTo>
                  <a:pt x="76777" y="47264"/>
                </a:moveTo>
                <a:lnTo>
                  <a:pt x="59194" y="33679"/>
                </a:lnTo>
                <a:lnTo>
                  <a:pt x="59194" y="33584"/>
                </a:lnTo>
                <a:lnTo>
                  <a:pt x="65166" y="28773"/>
                </a:lnTo>
                <a:lnTo>
                  <a:pt x="76777" y="47264"/>
                </a:lnTo>
                <a:close/>
                <a:moveTo>
                  <a:pt x="52777" y="45283"/>
                </a:moveTo>
                <a:lnTo>
                  <a:pt x="60444" y="57547"/>
                </a:lnTo>
                <a:lnTo>
                  <a:pt x="55055" y="58962"/>
                </a:lnTo>
                <a:lnTo>
                  <a:pt x="55055" y="58962"/>
                </a:lnTo>
                <a:lnTo>
                  <a:pt x="39611" y="44150"/>
                </a:lnTo>
                <a:lnTo>
                  <a:pt x="52777" y="45283"/>
                </a:lnTo>
                <a:close/>
                <a:moveTo>
                  <a:pt x="54833" y="59056"/>
                </a:moveTo>
                <a:lnTo>
                  <a:pt x="49805" y="60283"/>
                </a:lnTo>
                <a:lnTo>
                  <a:pt x="49722" y="60188"/>
                </a:lnTo>
                <a:lnTo>
                  <a:pt x="49694" y="60377"/>
                </a:lnTo>
                <a:lnTo>
                  <a:pt x="47333" y="60943"/>
                </a:lnTo>
                <a:lnTo>
                  <a:pt x="47333" y="60943"/>
                </a:lnTo>
                <a:lnTo>
                  <a:pt x="28083" y="33584"/>
                </a:lnTo>
                <a:lnTo>
                  <a:pt x="28250" y="33396"/>
                </a:lnTo>
                <a:lnTo>
                  <a:pt x="28250" y="33490"/>
                </a:lnTo>
                <a:lnTo>
                  <a:pt x="54833" y="59056"/>
                </a:lnTo>
                <a:close/>
                <a:moveTo>
                  <a:pt x="388" y="55377"/>
                </a:moveTo>
                <a:lnTo>
                  <a:pt x="28361" y="58207"/>
                </a:lnTo>
                <a:lnTo>
                  <a:pt x="14750" y="69245"/>
                </a:lnTo>
                <a:lnTo>
                  <a:pt x="361" y="55377"/>
                </a:lnTo>
                <a:lnTo>
                  <a:pt x="388" y="55377"/>
                </a:lnTo>
                <a:close/>
                <a:moveTo>
                  <a:pt x="62555" y="81603"/>
                </a:moveTo>
                <a:lnTo>
                  <a:pt x="62527" y="81698"/>
                </a:lnTo>
                <a:lnTo>
                  <a:pt x="62527" y="81603"/>
                </a:lnTo>
                <a:lnTo>
                  <a:pt x="62555" y="81603"/>
                </a:lnTo>
                <a:close/>
                <a:moveTo>
                  <a:pt x="91138" y="84905"/>
                </a:moveTo>
                <a:lnTo>
                  <a:pt x="91194" y="84905"/>
                </a:lnTo>
                <a:lnTo>
                  <a:pt x="91194" y="84811"/>
                </a:lnTo>
                <a:lnTo>
                  <a:pt x="91194" y="84811"/>
                </a:lnTo>
                <a:lnTo>
                  <a:pt x="91222" y="84811"/>
                </a:lnTo>
                <a:lnTo>
                  <a:pt x="91222" y="84811"/>
                </a:lnTo>
                <a:lnTo>
                  <a:pt x="93472" y="81226"/>
                </a:lnTo>
                <a:lnTo>
                  <a:pt x="93472" y="81226"/>
                </a:lnTo>
                <a:lnTo>
                  <a:pt x="99750" y="76226"/>
                </a:lnTo>
                <a:lnTo>
                  <a:pt x="104416" y="84150"/>
                </a:lnTo>
                <a:lnTo>
                  <a:pt x="87722" y="90377"/>
                </a:lnTo>
                <a:lnTo>
                  <a:pt x="91138" y="84905"/>
                </a:lnTo>
                <a:close/>
                <a:moveTo>
                  <a:pt x="104750" y="84056"/>
                </a:moveTo>
                <a:lnTo>
                  <a:pt x="104750" y="84056"/>
                </a:lnTo>
                <a:lnTo>
                  <a:pt x="104583" y="84150"/>
                </a:lnTo>
                <a:lnTo>
                  <a:pt x="99888" y="76132"/>
                </a:lnTo>
                <a:lnTo>
                  <a:pt x="119805" y="60283"/>
                </a:lnTo>
                <a:lnTo>
                  <a:pt x="104750" y="84056"/>
                </a:lnTo>
                <a:close/>
                <a:moveTo>
                  <a:pt x="99944" y="55566"/>
                </a:moveTo>
                <a:lnTo>
                  <a:pt x="107361" y="49433"/>
                </a:lnTo>
                <a:lnTo>
                  <a:pt x="107361" y="49528"/>
                </a:lnTo>
                <a:lnTo>
                  <a:pt x="107388" y="49433"/>
                </a:lnTo>
                <a:lnTo>
                  <a:pt x="113222" y="44716"/>
                </a:lnTo>
                <a:lnTo>
                  <a:pt x="113222" y="44622"/>
                </a:lnTo>
                <a:lnTo>
                  <a:pt x="113250" y="44716"/>
                </a:lnTo>
                <a:lnTo>
                  <a:pt x="119750" y="59905"/>
                </a:lnTo>
                <a:lnTo>
                  <a:pt x="99944" y="55566"/>
                </a:lnTo>
                <a:close/>
                <a:moveTo>
                  <a:pt x="95500" y="29905"/>
                </a:moveTo>
                <a:lnTo>
                  <a:pt x="98972" y="24339"/>
                </a:lnTo>
                <a:lnTo>
                  <a:pt x="99027" y="24339"/>
                </a:lnTo>
                <a:lnTo>
                  <a:pt x="99027" y="24245"/>
                </a:lnTo>
                <a:lnTo>
                  <a:pt x="102305" y="18962"/>
                </a:lnTo>
                <a:lnTo>
                  <a:pt x="113055" y="44245"/>
                </a:lnTo>
                <a:lnTo>
                  <a:pt x="95500" y="29905"/>
                </a:lnTo>
                <a:close/>
                <a:moveTo>
                  <a:pt x="89138" y="8962"/>
                </a:moveTo>
                <a:lnTo>
                  <a:pt x="94416" y="377"/>
                </a:lnTo>
                <a:lnTo>
                  <a:pt x="102166" y="18584"/>
                </a:lnTo>
                <a:lnTo>
                  <a:pt x="89138" y="8962"/>
                </a:lnTo>
                <a:close/>
                <a:moveTo>
                  <a:pt x="80166" y="23018"/>
                </a:moveTo>
                <a:lnTo>
                  <a:pt x="73194" y="17358"/>
                </a:lnTo>
                <a:lnTo>
                  <a:pt x="94138" y="471"/>
                </a:lnTo>
                <a:lnTo>
                  <a:pt x="80166" y="23018"/>
                </a:lnTo>
                <a:close/>
                <a:moveTo>
                  <a:pt x="77722" y="33773"/>
                </a:moveTo>
                <a:lnTo>
                  <a:pt x="77722" y="33773"/>
                </a:lnTo>
                <a:lnTo>
                  <a:pt x="59333" y="18301"/>
                </a:lnTo>
                <a:lnTo>
                  <a:pt x="68333" y="11132"/>
                </a:lnTo>
                <a:lnTo>
                  <a:pt x="83222" y="32358"/>
                </a:lnTo>
                <a:lnTo>
                  <a:pt x="77722" y="33773"/>
                </a:lnTo>
                <a:close/>
                <a:moveTo>
                  <a:pt x="77472" y="33867"/>
                </a:moveTo>
                <a:lnTo>
                  <a:pt x="69777" y="35849"/>
                </a:lnTo>
                <a:lnTo>
                  <a:pt x="59027" y="18584"/>
                </a:lnTo>
                <a:lnTo>
                  <a:pt x="59250" y="18396"/>
                </a:lnTo>
                <a:lnTo>
                  <a:pt x="59222" y="18584"/>
                </a:lnTo>
                <a:lnTo>
                  <a:pt x="77472" y="33867"/>
                </a:lnTo>
                <a:close/>
                <a:moveTo>
                  <a:pt x="52638" y="45000"/>
                </a:moveTo>
                <a:lnTo>
                  <a:pt x="39500" y="43867"/>
                </a:lnTo>
                <a:lnTo>
                  <a:pt x="39500" y="43962"/>
                </a:lnTo>
                <a:lnTo>
                  <a:pt x="28388" y="33301"/>
                </a:lnTo>
                <a:lnTo>
                  <a:pt x="33444" y="29339"/>
                </a:lnTo>
                <a:lnTo>
                  <a:pt x="52638" y="45000"/>
                </a:lnTo>
                <a:close/>
                <a:moveTo>
                  <a:pt x="17222" y="41792"/>
                </a:moveTo>
                <a:lnTo>
                  <a:pt x="583" y="54905"/>
                </a:lnTo>
                <a:lnTo>
                  <a:pt x="11333" y="37830"/>
                </a:lnTo>
                <a:lnTo>
                  <a:pt x="11333" y="38018"/>
                </a:lnTo>
                <a:lnTo>
                  <a:pt x="17222" y="41792"/>
                </a:lnTo>
                <a:close/>
                <a:moveTo>
                  <a:pt x="62722" y="81792"/>
                </a:moveTo>
                <a:lnTo>
                  <a:pt x="62805" y="81886"/>
                </a:lnTo>
                <a:lnTo>
                  <a:pt x="62833" y="81698"/>
                </a:lnTo>
                <a:lnTo>
                  <a:pt x="62861" y="81698"/>
                </a:lnTo>
                <a:lnTo>
                  <a:pt x="71722" y="96037"/>
                </a:lnTo>
                <a:lnTo>
                  <a:pt x="51305" y="90849"/>
                </a:lnTo>
                <a:lnTo>
                  <a:pt x="62722" y="81792"/>
                </a:lnTo>
                <a:close/>
                <a:moveTo>
                  <a:pt x="82222" y="98773"/>
                </a:moveTo>
                <a:lnTo>
                  <a:pt x="82222" y="98679"/>
                </a:lnTo>
                <a:lnTo>
                  <a:pt x="82194" y="98679"/>
                </a:lnTo>
                <a:lnTo>
                  <a:pt x="72833" y="83773"/>
                </a:lnTo>
                <a:lnTo>
                  <a:pt x="90972" y="84905"/>
                </a:lnTo>
                <a:lnTo>
                  <a:pt x="82250" y="98867"/>
                </a:lnTo>
                <a:lnTo>
                  <a:pt x="82222" y="98773"/>
                </a:lnTo>
                <a:close/>
                <a:moveTo>
                  <a:pt x="80166" y="23301"/>
                </a:moveTo>
                <a:lnTo>
                  <a:pt x="80166" y="23301"/>
                </a:lnTo>
                <a:lnTo>
                  <a:pt x="80166" y="23301"/>
                </a:lnTo>
                <a:lnTo>
                  <a:pt x="92916" y="33679"/>
                </a:lnTo>
                <a:lnTo>
                  <a:pt x="88916" y="40094"/>
                </a:lnTo>
                <a:lnTo>
                  <a:pt x="83416" y="32358"/>
                </a:lnTo>
                <a:lnTo>
                  <a:pt x="83416" y="32264"/>
                </a:lnTo>
                <a:lnTo>
                  <a:pt x="83416" y="32264"/>
                </a:lnTo>
                <a:lnTo>
                  <a:pt x="73027" y="17452"/>
                </a:lnTo>
                <a:lnTo>
                  <a:pt x="73055" y="17452"/>
                </a:lnTo>
                <a:lnTo>
                  <a:pt x="73055" y="17547"/>
                </a:lnTo>
                <a:lnTo>
                  <a:pt x="80166" y="23301"/>
                </a:lnTo>
                <a:close/>
                <a:moveTo>
                  <a:pt x="58888" y="18679"/>
                </a:moveTo>
                <a:lnTo>
                  <a:pt x="65055" y="28584"/>
                </a:lnTo>
                <a:lnTo>
                  <a:pt x="59083" y="33396"/>
                </a:lnTo>
                <a:lnTo>
                  <a:pt x="50000" y="25849"/>
                </a:lnTo>
                <a:lnTo>
                  <a:pt x="58888" y="18679"/>
                </a:lnTo>
                <a:close/>
                <a:moveTo>
                  <a:pt x="51250" y="90849"/>
                </a:moveTo>
                <a:lnTo>
                  <a:pt x="51250" y="90943"/>
                </a:lnTo>
                <a:lnTo>
                  <a:pt x="51166" y="90943"/>
                </a:lnTo>
                <a:lnTo>
                  <a:pt x="51250" y="90849"/>
                </a:lnTo>
                <a:close/>
                <a:moveTo>
                  <a:pt x="51277" y="91037"/>
                </a:moveTo>
                <a:lnTo>
                  <a:pt x="71916" y="96320"/>
                </a:lnTo>
                <a:lnTo>
                  <a:pt x="71944" y="96415"/>
                </a:lnTo>
                <a:lnTo>
                  <a:pt x="71972" y="96320"/>
                </a:lnTo>
                <a:lnTo>
                  <a:pt x="81805" y="98867"/>
                </a:lnTo>
                <a:lnTo>
                  <a:pt x="67722" y="103113"/>
                </a:lnTo>
                <a:lnTo>
                  <a:pt x="67722" y="103207"/>
                </a:lnTo>
                <a:lnTo>
                  <a:pt x="51527" y="91132"/>
                </a:lnTo>
                <a:lnTo>
                  <a:pt x="51527" y="91415"/>
                </a:lnTo>
                <a:lnTo>
                  <a:pt x="75611" y="109433"/>
                </a:lnTo>
                <a:lnTo>
                  <a:pt x="69222" y="119622"/>
                </a:lnTo>
                <a:lnTo>
                  <a:pt x="51277" y="91037"/>
                </a:lnTo>
                <a:close/>
                <a:moveTo>
                  <a:pt x="75750" y="109245"/>
                </a:moveTo>
                <a:lnTo>
                  <a:pt x="67888" y="103301"/>
                </a:lnTo>
                <a:lnTo>
                  <a:pt x="82111" y="99056"/>
                </a:lnTo>
                <a:lnTo>
                  <a:pt x="75750" y="109245"/>
                </a:lnTo>
                <a:close/>
                <a:moveTo>
                  <a:pt x="87527" y="90660"/>
                </a:moveTo>
                <a:lnTo>
                  <a:pt x="87527" y="90754"/>
                </a:lnTo>
                <a:lnTo>
                  <a:pt x="104527" y="84433"/>
                </a:lnTo>
                <a:lnTo>
                  <a:pt x="88777" y="109245"/>
                </a:lnTo>
                <a:lnTo>
                  <a:pt x="82333" y="98962"/>
                </a:lnTo>
                <a:lnTo>
                  <a:pt x="87527" y="90660"/>
                </a:lnTo>
                <a:close/>
              </a:path>
            </a:pathLst>
          </a:custGeom>
          <a:gradFill>
            <a:gsLst>
              <a:gs pos="0">
                <a:srgbClr val="BFBFBF"/>
              </a:gs>
              <a:gs pos="100000">
                <a:srgbClr val="FFFFFF">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111" name="Google Shape;111;p19"/>
          <p:cNvSpPr txBox="1">
            <a:spLocks noGrp="1"/>
          </p:cNvSpPr>
          <p:nvPr>
            <p:ph type="title"/>
          </p:nvPr>
        </p:nvSpPr>
        <p:spPr>
          <a:xfrm>
            <a:off x="1827569" y="2334286"/>
            <a:ext cx="8579700" cy="66480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accent1"/>
              </a:buClr>
              <a:buSzPts val="1400"/>
              <a:buFont typeface="Roboto Light"/>
              <a:buNone/>
              <a:defRPr sz="48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12" name="Google Shape;112;p19"/>
          <p:cNvSpPr txBox="1">
            <a:spLocks noGrp="1"/>
          </p:cNvSpPr>
          <p:nvPr>
            <p:ph type="body" idx="1"/>
          </p:nvPr>
        </p:nvSpPr>
        <p:spPr>
          <a:xfrm>
            <a:off x="1827568" y="3664214"/>
            <a:ext cx="8579700" cy="17514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12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cxnSp>
        <p:nvCxnSpPr>
          <p:cNvPr id="113" name="Google Shape;113;p19"/>
          <p:cNvCxnSpPr/>
          <p:nvPr/>
        </p:nvCxnSpPr>
        <p:spPr>
          <a:xfrm>
            <a:off x="1857064" y="3326443"/>
            <a:ext cx="1861200" cy="0"/>
          </a:xfrm>
          <a:prstGeom prst="straightConnector1">
            <a:avLst/>
          </a:prstGeom>
          <a:noFill/>
          <a:ln w="101600" cap="flat" cmpd="sng">
            <a:solidFill>
              <a:schemeClr val="accent1"/>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p image, 3-column content">
  <p:cSld name="Top image, 3-column content">
    <p:spTree>
      <p:nvGrpSpPr>
        <p:cNvPr id="1" name="Shape 114"/>
        <p:cNvGrpSpPr/>
        <p:nvPr/>
      </p:nvGrpSpPr>
      <p:grpSpPr>
        <a:xfrm>
          <a:off x="0" y="0"/>
          <a:ext cx="0" cy="0"/>
          <a:chOff x="0" y="0"/>
          <a:chExt cx="0" cy="0"/>
        </a:xfrm>
      </p:grpSpPr>
      <p:sp>
        <p:nvSpPr>
          <p:cNvPr id="115" name="Google Shape;115;p20"/>
          <p:cNvSpPr>
            <a:spLocks noGrp="1"/>
          </p:cNvSpPr>
          <p:nvPr>
            <p:ph type="pic" idx="2"/>
          </p:nvPr>
        </p:nvSpPr>
        <p:spPr>
          <a:xfrm>
            <a:off x="0" y="1"/>
            <a:ext cx="12192000" cy="2514600"/>
          </a:xfrm>
          <a:prstGeom prst="rect">
            <a:avLst/>
          </a:prstGeom>
          <a:solidFill>
            <a:srgbClr val="F2F2F2"/>
          </a:solid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accent1"/>
              </a:buClr>
              <a:buSzPts val="1400"/>
              <a:buFont typeface="Arial"/>
              <a:buNone/>
              <a:defRPr sz="1800" b="0" i="0" u="none" strike="noStrike" cap="none">
                <a:solidFill>
                  <a:srgbClr val="7F7F7F"/>
                </a:solidFill>
                <a:latin typeface="Roboto"/>
                <a:ea typeface="Roboto"/>
                <a:cs typeface="Roboto"/>
                <a:sym typeface="Roboto"/>
              </a:defRPr>
            </a:lvl1pPr>
            <a:lvl2pPr marL="0" marR="0" lvl="1" indent="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640080" marR="0" lvl="2" indent="-18288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914400" marR="0" lvl="3" indent="-2794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1188720" marR="0" lvl="4" indent="-185419"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16" name="Google Shape;116;p20"/>
          <p:cNvSpPr txBox="1">
            <a:spLocks noGrp="1"/>
          </p:cNvSpPr>
          <p:nvPr>
            <p:ph type="title"/>
          </p:nvPr>
        </p:nvSpPr>
        <p:spPr>
          <a:xfrm>
            <a:off x="462717" y="3085083"/>
            <a:ext cx="3474600" cy="22440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Clr>
                <a:schemeClr val="accent1"/>
              </a:buClr>
              <a:buSzPts val="1400"/>
              <a:buFont typeface="Roboto Light"/>
              <a:buNone/>
              <a:defRPr sz="32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17" name="Google Shape;117;p20"/>
          <p:cNvSpPr txBox="1">
            <a:spLocks noGrp="1"/>
          </p:cNvSpPr>
          <p:nvPr>
            <p:ph type="body" idx="1"/>
          </p:nvPr>
        </p:nvSpPr>
        <p:spPr>
          <a:xfrm>
            <a:off x="4368374" y="3228477"/>
            <a:ext cx="3474600" cy="2949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600"/>
              </a:spcBef>
              <a:spcAft>
                <a:spcPts val="0"/>
              </a:spcAft>
              <a:buClr>
                <a:schemeClr val="accent1"/>
              </a:buClr>
              <a:buSzPts val="1400"/>
              <a:buFont typeface="Arial"/>
              <a:buNone/>
              <a:defRPr sz="18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12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18" name="Google Shape;118;p20"/>
          <p:cNvSpPr txBox="1">
            <a:spLocks noGrp="1"/>
          </p:cNvSpPr>
          <p:nvPr>
            <p:ph type="body" idx="3"/>
          </p:nvPr>
        </p:nvSpPr>
        <p:spPr>
          <a:xfrm>
            <a:off x="8274050" y="3227942"/>
            <a:ext cx="3474900" cy="2950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600"/>
              </a:spcBef>
              <a:spcAft>
                <a:spcPts val="0"/>
              </a:spcAft>
              <a:buClr>
                <a:schemeClr val="accent1"/>
              </a:buClr>
              <a:buSzPts val="1400"/>
              <a:buFont typeface="Arial"/>
              <a:buNone/>
              <a:defRPr sz="1800" b="0" i="0" u="none" strike="noStrike" cap="none">
                <a:solidFill>
                  <a:schemeClr val="dk2"/>
                </a:solidFill>
                <a:latin typeface="Roboto"/>
                <a:ea typeface="Roboto"/>
                <a:cs typeface="Roboto"/>
                <a:sym typeface="Roboto"/>
              </a:defRPr>
            </a:lvl1pPr>
            <a:lvl2pPr marL="914400" marR="0" lvl="1" indent="-228600" algn="l" rtl="0">
              <a:lnSpc>
                <a:spcPct val="90000"/>
              </a:lnSpc>
              <a:spcBef>
                <a:spcPts val="600"/>
              </a:spcBef>
              <a:spcAft>
                <a:spcPts val="0"/>
              </a:spcAft>
              <a:buClr>
                <a:schemeClr val="accent1"/>
              </a:buClr>
              <a:buSzPts val="2000"/>
              <a:buFont typeface="Roboto"/>
              <a:buNone/>
              <a:defRPr sz="1800" b="0" i="0" u="none" strike="noStrike" cap="none">
                <a:solidFill>
                  <a:schemeClr val="dk2"/>
                </a:solidFill>
                <a:latin typeface="Roboto"/>
                <a:ea typeface="Roboto"/>
                <a:cs typeface="Roboto"/>
                <a:sym typeface="Roboto"/>
              </a:defRPr>
            </a:lvl2pPr>
            <a:lvl3pPr marL="1371600" marR="0" lvl="2" indent="-228600" algn="l" rtl="0">
              <a:lnSpc>
                <a:spcPct val="90000"/>
              </a:lnSpc>
              <a:spcBef>
                <a:spcPts val="300"/>
              </a:spcBef>
              <a:spcAft>
                <a:spcPts val="0"/>
              </a:spcAft>
              <a:buClr>
                <a:schemeClr val="accent1"/>
              </a:buClr>
              <a:buSzPts val="1600"/>
              <a:buFont typeface="Arial"/>
              <a:buNone/>
              <a:defRPr sz="1800" b="0" i="0" u="none" strike="noStrike" cap="none">
                <a:solidFill>
                  <a:schemeClr val="dk2"/>
                </a:solidFill>
                <a:latin typeface="Roboto"/>
                <a:ea typeface="Roboto"/>
                <a:cs typeface="Roboto"/>
                <a:sym typeface="Roboto"/>
              </a:defRPr>
            </a:lvl3pPr>
            <a:lvl4pPr marL="1828800" marR="0" lvl="3" indent="-228600" algn="l" rtl="0">
              <a:lnSpc>
                <a:spcPct val="90000"/>
              </a:lnSpc>
              <a:spcBef>
                <a:spcPts val="300"/>
              </a:spcBef>
              <a:spcAft>
                <a:spcPts val="0"/>
              </a:spcAft>
              <a:buClr>
                <a:schemeClr val="accent1"/>
              </a:buClr>
              <a:buSzPts val="1600"/>
              <a:buFont typeface="Roboto"/>
              <a:buNone/>
              <a:defRPr sz="1800" b="0" i="0" u="none" strike="noStrike" cap="none">
                <a:solidFill>
                  <a:schemeClr val="dk2"/>
                </a:solidFill>
                <a:latin typeface="Roboto"/>
                <a:ea typeface="Roboto"/>
                <a:cs typeface="Roboto"/>
                <a:sym typeface="Roboto"/>
              </a:defRPr>
            </a:lvl4pPr>
            <a:lvl5pPr marL="2286000" marR="0" lvl="4" indent="-228600" algn="l" rtl="0">
              <a:lnSpc>
                <a:spcPct val="90000"/>
              </a:lnSpc>
              <a:spcBef>
                <a:spcPts val="300"/>
              </a:spcBef>
              <a:spcAft>
                <a:spcPts val="0"/>
              </a:spcAft>
              <a:buClr>
                <a:schemeClr val="accent1"/>
              </a:buClr>
              <a:buSzPts val="1600"/>
              <a:buFont typeface="Arial"/>
              <a:buNone/>
              <a:defRPr sz="18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cxnSp>
        <p:nvCxnSpPr>
          <p:cNvPr id="119" name="Google Shape;119;p20"/>
          <p:cNvCxnSpPr/>
          <p:nvPr/>
        </p:nvCxnSpPr>
        <p:spPr>
          <a:xfrm>
            <a:off x="462717" y="5489540"/>
            <a:ext cx="1861200" cy="0"/>
          </a:xfrm>
          <a:prstGeom prst="straightConnector1">
            <a:avLst/>
          </a:prstGeom>
          <a:noFill/>
          <a:ln w="101600" cap="flat" cmpd="sng">
            <a:solidFill>
              <a:schemeClr val="accent1"/>
            </a:solidFill>
            <a:prstDash val="solid"/>
            <a:miter lim="8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ottom image, 3-column content">
  <p:cSld name="Bottom image, 3-column content">
    <p:spTree>
      <p:nvGrpSpPr>
        <p:cNvPr id="1" name="Shape 120"/>
        <p:cNvGrpSpPr/>
        <p:nvPr/>
      </p:nvGrpSpPr>
      <p:grpSpPr>
        <a:xfrm>
          <a:off x="0" y="0"/>
          <a:ext cx="0" cy="0"/>
          <a:chOff x="0" y="0"/>
          <a:chExt cx="0" cy="0"/>
        </a:xfrm>
      </p:grpSpPr>
      <p:sp>
        <p:nvSpPr>
          <p:cNvPr id="121" name="Google Shape;121;p21"/>
          <p:cNvSpPr>
            <a:spLocks noGrp="1"/>
          </p:cNvSpPr>
          <p:nvPr>
            <p:ph type="pic" idx="2"/>
          </p:nvPr>
        </p:nvSpPr>
        <p:spPr>
          <a:xfrm>
            <a:off x="0" y="4343400"/>
            <a:ext cx="12192000" cy="2514600"/>
          </a:xfrm>
          <a:prstGeom prst="rect">
            <a:avLst/>
          </a:prstGeom>
          <a:solidFill>
            <a:srgbClr val="F2F2F2"/>
          </a:solid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accent1"/>
              </a:buClr>
              <a:buSzPts val="1400"/>
              <a:buFont typeface="Arial"/>
              <a:buNone/>
              <a:defRPr sz="1800" b="0" i="0" u="none" strike="noStrike" cap="none">
                <a:solidFill>
                  <a:srgbClr val="7F7F7F"/>
                </a:solidFill>
                <a:latin typeface="Roboto"/>
                <a:ea typeface="Roboto"/>
                <a:cs typeface="Roboto"/>
                <a:sym typeface="Roboto"/>
              </a:defRPr>
            </a:lvl1pPr>
            <a:lvl2pPr marL="0" marR="0" lvl="1" indent="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640080" marR="0" lvl="2" indent="-18288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914400" marR="0" lvl="3" indent="-2794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1188720" marR="0" lvl="4" indent="-185419"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22" name="Google Shape;122;p21"/>
          <p:cNvSpPr/>
          <p:nvPr/>
        </p:nvSpPr>
        <p:spPr>
          <a:xfrm>
            <a:off x="422900" y="1025611"/>
            <a:ext cx="2063700" cy="296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Roboto"/>
              <a:ea typeface="Roboto"/>
              <a:cs typeface="Roboto"/>
              <a:sym typeface="Roboto"/>
            </a:endParaRPr>
          </a:p>
        </p:txBody>
      </p:sp>
      <p:sp>
        <p:nvSpPr>
          <p:cNvPr id="123" name="Google Shape;123;p21"/>
          <p:cNvSpPr txBox="1">
            <a:spLocks noGrp="1"/>
          </p:cNvSpPr>
          <p:nvPr>
            <p:ph type="title"/>
          </p:nvPr>
        </p:nvSpPr>
        <p:spPr>
          <a:xfrm>
            <a:off x="457200" y="365760"/>
            <a:ext cx="3474600" cy="2574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24" name="Google Shape;124;p21"/>
          <p:cNvSpPr txBox="1">
            <a:spLocks noGrp="1"/>
          </p:cNvSpPr>
          <p:nvPr>
            <p:ph type="body" idx="1"/>
          </p:nvPr>
        </p:nvSpPr>
        <p:spPr>
          <a:xfrm>
            <a:off x="4368374" y="550799"/>
            <a:ext cx="3474600" cy="29082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600"/>
              </a:spcBef>
              <a:spcAft>
                <a:spcPts val="0"/>
              </a:spcAft>
              <a:buClr>
                <a:schemeClr val="accent1"/>
              </a:buClr>
              <a:buSzPts val="1400"/>
              <a:buFont typeface="Arial"/>
              <a:buNone/>
              <a:defRPr sz="18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12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25" name="Google Shape;125;p21"/>
          <p:cNvSpPr txBox="1">
            <a:spLocks noGrp="1"/>
          </p:cNvSpPr>
          <p:nvPr>
            <p:ph type="body" idx="3"/>
          </p:nvPr>
        </p:nvSpPr>
        <p:spPr>
          <a:xfrm>
            <a:off x="8274050" y="550843"/>
            <a:ext cx="3474900" cy="29091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600"/>
              </a:spcBef>
              <a:spcAft>
                <a:spcPts val="0"/>
              </a:spcAft>
              <a:buClr>
                <a:schemeClr val="accent1"/>
              </a:buClr>
              <a:buSzPts val="1400"/>
              <a:buFont typeface="Arial"/>
              <a:buNone/>
              <a:defRPr sz="1800" b="0" i="0" u="none" strike="noStrike" cap="none">
                <a:solidFill>
                  <a:schemeClr val="dk2"/>
                </a:solidFill>
                <a:latin typeface="Roboto"/>
                <a:ea typeface="Roboto"/>
                <a:cs typeface="Roboto"/>
                <a:sym typeface="Roboto"/>
              </a:defRPr>
            </a:lvl1pPr>
            <a:lvl2pPr marL="914400" marR="0" lvl="1" indent="-228600" algn="l" rtl="0">
              <a:lnSpc>
                <a:spcPct val="90000"/>
              </a:lnSpc>
              <a:spcBef>
                <a:spcPts val="600"/>
              </a:spcBef>
              <a:spcAft>
                <a:spcPts val="0"/>
              </a:spcAft>
              <a:buClr>
                <a:schemeClr val="accent1"/>
              </a:buClr>
              <a:buSzPts val="2000"/>
              <a:buFont typeface="Roboto"/>
              <a:buNone/>
              <a:defRPr sz="1800" b="0" i="0" u="none" strike="noStrike" cap="none">
                <a:solidFill>
                  <a:schemeClr val="dk2"/>
                </a:solidFill>
                <a:latin typeface="Roboto"/>
                <a:ea typeface="Roboto"/>
                <a:cs typeface="Roboto"/>
                <a:sym typeface="Roboto"/>
              </a:defRPr>
            </a:lvl2pPr>
            <a:lvl3pPr marL="1371600" marR="0" lvl="2" indent="-228600" algn="l" rtl="0">
              <a:lnSpc>
                <a:spcPct val="90000"/>
              </a:lnSpc>
              <a:spcBef>
                <a:spcPts val="300"/>
              </a:spcBef>
              <a:spcAft>
                <a:spcPts val="0"/>
              </a:spcAft>
              <a:buClr>
                <a:schemeClr val="accent1"/>
              </a:buClr>
              <a:buSzPts val="1600"/>
              <a:buFont typeface="Arial"/>
              <a:buNone/>
              <a:defRPr sz="1800" b="0" i="0" u="none" strike="noStrike" cap="none">
                <a:solidFill>
                  <a:schemeClr val="dk2"/>
                </a:solidFill>
                <a:latin typeface="Roboto"/>
                <a:ea typeface="Roboto"/>
                <a:cs typeface="Roboto"/>
                <a:sym typeface="Roboto"/>
              </a:defRPr>
            </a:lvl3pPr>
            <a:lvl4pPr marL="1828800" marR="0" lvl="3" indent="-228600" algn="l" rtl="0">
              <a:lnSpc>
                <a:spcPct val="90000"/>
              </a:lnSpc>
              <a:spcBef>
                <a:spcPts val="300"/>
              </a:spcBef>
              <a:spcAft>
                <a:spcPts val="0"/>
              </a:spcAft>
              <a:buClr>
                <a:schemeClr val="accent1"/>
              </a:buClr>
              <a:buSzPts val="1600"/>
              <a:buFont typeface="Roboto"/>
              <a:buNone/>
              <a:defRPr sz="1800" b="0" i="0" u="none" strike="noStrike" cap="none">
                <a:solidFill>
                  <a:schemeClr val="dk2"/>
                </a:solidFill>
                <a:latin typeface="Roboto"/>
                <a:ea typeface="Roboto"/>
                <a:cs typeface="Roboto"/>
                <a:sym typeface="Roboto"/>
              </a:defRPr>
            </a:lvl4pPr>
            <a:lvl5pPr marL="2286000" marR="0" lvl="4" indent="-228600" algn="l" rtl="0">
              <a:lnSpc>
                <a:spcPct val="90000"/>
              </a:lnSpc>
              <a:spcBef>
                <a:spcPts val="300"/>
              </a:spcBef>
              <a:spcAft>
                <a:spcPts val="0"/>
              </a:spcAft>
              <a:buClr>
                <a:schemeClr val="accent1"/>
              </a:buClr>
              <a:buSzPts val="1600"/>
              <a:buFont typeface="Arial"/>
              <a:buNone/>
              <a:defRPr sz="18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cxnSp>
        <p:nvCxnSpPr>
          <p:cNvPr id="126" name="Google Shape;126;p21"/>
          <p:cNvCxnSpPr/>
          <p:nvPr/>
        </p:nvCxnSpPr>
        <p:spPr>
          <a:xfrm>
            <a:off x="462717" y="3159294"/>
            <a:ext cx="1861200" cy="0"/>
          </a:xfrm>
          <a:prstGeom prst="straightConnector1">
            <a:avLst/>
          </a:prstGeom>
          <a:noFill/>
          <a:ln w="101600" cap="flat" cmpd="sng">
            <a:solidFill>
              <a:schemeClr val="accent1"/>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Right image, 2-column content left">
  <p:cSld name="Right image, 2-column content left">
    <p:spTree>
      <p:nvGrpSpPr>
        <p:cNvPr id="1" name="Shape 127"/>
        <p:cNvGrpSpPr/>
        <p:nvPr/>
      </p:nvGrpSpPr>
      <p:grpSpPr>
        <a:xfrm>
          <a:off x="0" y="0"/>
          <a:ext cx="0" cy="0"/>
          <a:chOff x="0" y="0"/>
          <a:chExt cx="0" cy="0"/>
        </a:xfrm>
      </p:grpSpPr>
      <p:sp>
        <p:nvSpPr>
          <p:cNvPr id="128" name="Google Shape;128;p22"/>
          <p:cNvSpPr>
            <a:spLocks noGrp="1"/>
          </p:cNvSpPr>
          <p:nvPr>
            <p:ph type="pic" idx="2"/>
          </p:nvPr>
        </p:nvSpPr>
        <p:spPr>
          <a:xfrm>
            <a:off x="8274031" y="0"/>
            <a:ext cx="3918000" cy="6858000"/>
          </a:xfrm>
          <a:prstGeom prst="rect">
            <a:avLst/>
          </a:prstGeom>
          <a:solidFill>
            <a:srgbClr val="F2F2F2"/>
          </a:solid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accent1"/>
              </a:buClr>
              <a:buSzPts val="1400"/>
              <a:buFont typeface="Arial"/>
              <a:buNone/>
              <a:defRPr sz="1800" b="0" i="0" u="none" strike="noStrike" cap="none">
                <a:solidFill>
                  <a:srgbClr val="7F7F7F"/>
                </a:solidFill>
                <a:latin typeface="Roboto"/>
                <a:ea typeface="Roboto"/>
                <a:cs typeface="Roboto"/>
                <a:sym typeface="Roboto"/>
              </a:defRPr>
            </a:lvl1pPr>
            <a:lvl2pPr marL="0" marR="0" lvl="1" indent="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640080" marR="0" lvl="2" indent="-18288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914400" marR="0" lvl="3" indent="-2794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1188720" marR="0" lvl="4" indent="-185419"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29" name="Google Shape;129;p22"/>
          <p:cNvSpPr txBox="1">
            <a:spLocks noGrp="1"/>
          </p:cNvSpPr>
          <p:nvPr>
            <p:ph type="body" idx="1"/>
          </p:nvPr>
        </p:nvSpPr>
        <p:spPr>
          <a:xfrm>
            <a:off x="462717" y="2620312"/>
            <a:ext cx="3474600" cy="3558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600"/>
              </a:spcBef>
              <a:spcAft>
                <a:spcPts val="0"/>
              </a:spcAft>
              <a:buClr>
                <a:schemeClr val="accent1"/>
              </a:buClr>
              <a:buSzPts val="1400"/>
              <a:buFont typeface="Arial"/>
              <a:buNone/>
              <a:defRPr sz="1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12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30" name="Google Shape;130;p22"/>
          <p:cNvSpPr txBox="1">
            <a:spLocks noGrp="1"/>
          </p:cNvSpPr>
          <p:nvPr>
            <p:ph type="body" idx="3"/>
          </p:nvPr>
        </p:nvSpPr>
        <p:spPr>
          <a:xfrm>
            <a:off x="4368393" y="2619633"/>
            <a:ext cx="3474900" cy="3558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600"/>
              </a:spcBef>
              <a:spcAft>
                <a:spcPts val="0"/>
              </a:spcAft>
              <a:buClr>
                <a:schemeClr val="accent1"/>
              </a:buClr>
              <a:buSzPts val="1400"/>
              <a:buFont typeface="Arial"/>
              <a:buNone/>
              <a:defRPr sz="1400" b="0" i="0" u="none" strike="noStrike" cap="none">
                <a:solidFill>
                  <a:schemeClr val="dk2"/>
                </a:solidFill>
                <a:latin typeface="Roboto"/>
                <a:ea typeface="Roboto"/>
                <a:cs typeface="Roboto"/>
                <a:sym typeface="Roboto"/>
              </a:defRPr>
            </a:lvl1pPr>
            <a:lvl2pPr marL="914400" marR="0" lvl="1" indent="-228600" algn="l" rtl="0">
              <a:lnSpc>
                <a:spcPct val="90000"/>
              </a:lnSpc>
              <a:spcBef>
                <a:spcPts val="1200"/>
              </a:spcBef>
              <a:spcAft>
                <a:spcPts val="0"/>
              </a:spcAft>
              <a:buClr>
                <a:schemeClr val="accent1"/>
              </a:buClr>
              <a:buSzPts val="2000"/>
              <a:buFont typeface="Roboto"/>
              <a:buNone/>
              <a:defRPr sz="1800" b="0" i="0" u="none" strike="noStrike" cap="none">
                <a:solidFill>
                  <a:schemeClr val="dk2"/>
                </a:solidFill>
                <a:latin typeface="Roboto"/>
                <a:ea typeface="Roboto"/>
                <a:cs typeface="Roboto"/>
                <a:sym typeface="Roboto"/>
              </a:defRPr>
            </a:lvl2pPr>
            <a:lvl3pPr marL="1371600" marR="0" lvl="2" indent="-228600" algn="l" rtl="0">
              <a:lnSpc>
                <a:spcPct val="90000"/>
              </a:lnSpc>
              <a:spcBef>
                <a:spcPts val="300"/>
              </a:spcBef>
              <a:spcAft>
                <a:spcPts val="0"/>
              </a:spcAft>
              <a:buClr>
                <a:schemeClr val="accent1"/>
              </a:buClr>
              <a:buSzPts val="1600"/>
              <a:buFont typeface="Arial"/>
              <a:buNone/>
              <a:defRPr sz="1800" b="0" i="0" u="none" strike="noStrike" cap="none">
                <a:solidFill>
                  <a:schemeClr val="dk2"/>
                </a:solidFill>
                <a:latin typeface="Roboto"/>
                <a:ea typeface="Roboto"/>
                <a:cs typeface="Roboto"/>
                <a:sym typeface="Roboto"/>
              </a:defRPr>
            </a:lvl3pPr>
            <a:lvl4pPr marL="1828800" marR="0" lvl="3" indent="-228600" algn="l" rtl="0">
              <a:lnSpc>
                <a:spcPct val="90000"/>
              </a:lnSpc>
              <a:spcBef>
                <a:spcPts val="300"/>
              </a:spcBef>
              <a:spcAft>
                <a:spcPts val="0"/>
              </a:spcAft>
              <a:buClr>
                <a:schemeClr val="accent1"/>
              </a:buClr>
              <a:buSzPts val="1600"/>
              <a:buFont typeface="Roboto"/>
              <a:buNone/>
              <a:defRPr sz="1800" b="0" i="0" u="none" strike="noStrike" cap="none">
                <a:solidFill>
                  <a:schemeClr val="dk2"/>
                </a:solidFill>
                <a:latin typeface="Roboto"/>
                <a:ea typeface="Roboto"/>
                <a:cs typeface="Roboto"/>
                <a:sym typeface="Roboto"/>
              </a:defRPr>
            </a:lvl4pPr>
            <a:lvl5pPr marL="2286000" marR="0" lvl="4" indent="-228600" algn="l" rtl="0">
              <a:lnSpc>
                <a:spcPct val="90000"/>
              </a:lnSpc>
              <a:spcBef>
                <a:spcPts val="300"/>
              </a:spcBef>
              <a:spcAft>
                <a:spcPts val="0"/>
              </a:spcAft>
              <a:buClr>
                <a:schemeClr val="accent1"/>
              </a:buClr>
              <a:buSzPts val="1600"/>
              <a:buFont typeface="Arial"/>
              <a:buNone/>
              <a:defRPr sz="18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31" name="Google Shape;131;p22"/>
          <p:cNvSpPr txBox="1">
            <a:spLocks noGrp="1"/>
          </p:cNvSpPr>
          <p:nvPr>
            <p:ph type="body" idx="4"/>
          </p:nvPr>
        </p:nvSpPr>
        <p:spPr>
          <a:xfrm>
            <a:off x="462717" y="1532918"/>
            <a:ext cx="7375200" cy="8697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600"/>
              </a:spcBef>
              <a:spcAft>
                <a:spcPts val="0"/>
              </a:spcAft>
              <a:buClr>
                <a:schemeClr val="accent1"/>
              </a:buClr>
              <a:buSzPts val="1400"/>
              <a:buFont typeface="Arial"/>
              <a:buNone/>
              <a:defRPr sz="20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12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32" name="Google Shape;132;p22"/>
          <p:cNvSpPr txBox="1">
            <a:spLocks noGrp="1"/>
          </p:cNvSpPr>
          <p:nvPr>
            <p:ph type="title"/>
          </p:nvPr>
        </p:nvSpPr>
        <p:spPr>
          <a:xfrm>
            <a:off x="457200" y="435866"/>
            <a:ext cx="7380600" cy="498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ft image, 2-column content right">
  <p:cSld name="Left image, 2-column content right">
    <p:spTree>
      <p:nvGrpSpPr>
        <p:cNvPr id="1" name="Shape 137"/>
        <p:cNvGrpSpPr/>
        <p:nvPr/>
      </p:nvGrpSpPr>
      <p:grpSpPr>
        <a:xfrm>
          <a:off x="0" y="0"/>
          <a:ext cx="0" cy="0"/>
          <a:chOff x="0" y="0"/>
          <a:chExt cx="0" cy="0"/>
        </a:xfrm>
      </p:grpSpPr>
      <p:sp>
        <p:nvSpPr>
          <p:cNvPr id="138" name="Google Shape;138;p24"/>
          <p:cNvSpPr>
            <a:spLocks noGrp="1"/>
          </p:cNvSpPr>
          <p:nvPr>
            <p:ph type="pic" idx="2"/>
          </p:nvPr>
        </p:nvSpPr>
        <p:spPr>
          <a:xfrm>
            <a:off x="0" y="0"/>
            <a:ext cx="3918000" cy="6858000"/>
          </a:xfrm>
          <a:prstGeom prst="rect">
            <a:avLst/>
          </a:prstGeom>
          <a:solidFill>
            <a:srgbClr val="F2F2F2"/>
          </a:solid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accent1"/>
              </a:buClr>
              <a:buSzPts val="1400"/>
              <a:buFont typeface="Arial"/>
              <a:buNone/>
              <a:defRPr sz="1800" b="0" i="0" u="none" strike="noStrike" cap="none">
                <a:solidFill>
                  <a:srgbClr val="7F7F7F"/>
                </a:solidFill>
                <a:latin typeface="Roboto"/>
                <a:ea typeface="Roboto"/>
                <a:cs typeface="Roboto"/>
                <a:sym typeface="Roboto"/>
              </a:defRPr>
            </a:lvl1pPr>
            <a:lvl2pPr marL="0" marR="0" lvl="1" indent="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640080" marR="0" lvl="2" indent="-18288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914400" marR="0" lvl="3" indent="-2794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1188720" marR="0" lvl="4" indent="-185419"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39" name="Google Shape;139;p24"/>
          <p:cNvSpPr txBox="1">
            <a:spLocks noGrp="1"/>
          </p:cNvSpPr>
          <p:nvPr>
            <p:ph type="body" idx="1"/>
          </p:nvPr>
        </p:nvSpPr>
        <p:spPr>
          <a:xfrm>
            <a:off x="4354086" y="2620312"/>
            <a:ext cx="3474600" cy="3558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600"/>
              </a:spcBef>
              <a:spcAft>
                <a:spcPts val="0"/>
              </a:spcAft>
              <a:buClr>
                <a:schemeClr val="accent1"/>
              </a:buClr>
              <a:buSzPts val="1400"/>
              <a:buFont typeface="Arial"/>
              <a:buNone/>
              <a:defRPr sz="1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12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40" name="Google Shape;140;p24"/>
          <p:cNvSpPr txBox="1">
            <a:spLocks noGrp="1"/>
          </p:cNvSpPr>
          <p:nvPr>
            <p:ph type="body" idx="3"/>
          </p:nvPr>
        </p:nvSpPr>
        <p:spPr>
          <a:xfrm>
            <a:off x="8259762" y="2619633"/>
            <a:ext cx="3474900" cy="3558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600"/>
              </a:spcBef>
              <a:spcAft>
                <a:spcPts val="0"/>
              </a:spcAft>
              <a:buClr>
                <a:schemeClr val="accent1"/>
              </a:buClr>
              <a:buSzPts val="1400"/>
              <a:buFont typeface="Arial"/>
              <a:buNone/>
              <a:defRPr sz="1400" b="0" i="0" u="none" strike="noStrike" cap="none">
                <a:solidFill>
                  <a:schemeClr val="dk2"/>
                </a:solidFill>
                <a:latin typeface="Roboto"/>
                <a:ea typeface="Roboto"/>
                <a:cs typeface="Roboto"/>
                <a:sym typeface="Roboto"/>
              </a:defRPr>
            </a:lvl1pPr>
            <a:lvl2pPr marL="914400" marR="0" lvl="1" indent="-228600" algn="l" rtl="0">
              <a:lnSpc>
                <a:spcPct val="90000"/>
              </a:lnSpc>
              <a:spcBef>
                <a:spcPts val="1200"/>
              </a:spcBef>
              <a:spcAft>
                <a:spcPts val="0"/>
              </a:spcAft>
              <a:buClr>
                <a:schemeClr val="accent1"/>
              </a:buClr>
              <a:buSzPts val="2000"/>
              <a:buFont typeface="Roboto"/>
              <a:buNone/>
              <a:defRPr sz="1800" b="0" i="0" u="none" strike="noStrike" cap="none">
                <a:solidFill>
                  <a:schemeClr val="dk2"/>
                </a:solidFill>
                <a:latin typeface="Roboto"/>
                <a:ea typeface="Roboto"/>
                <a:cs typeface="Roboto"/>
                <a:sym typeface="Roboto"/>
              </a:defRPr>
            </a:lvl2pPr>
            <a:lvl3pPr marL="1371600" marR="0" lvl="2" indent="-228600" algn="l" rtl="0">
              <a:lnSpc>
                <a:spcPct val="90000"/>
              </a:lnSpc>
              <a:spcBef>
                <a:spcPts val="300"/>
              </a:spcBef>
              <a:spcAft>
                <a:spcPts val="0"/>
              </a:spcAft>
              <a:buClr>
                <a:schemeClr val="accent1"/>
              </a:buClr>
              <a:buSzPts val="1600"/>
              <a:buFont typeface="Arial"/>
              <a:buNone/>
              <a:defRPr sz="1800" b="0" i="0" u="none" strike="noStrike" cap="none">
                <a:solidFill>
                  <a:schemeClr val="dk2"/>
                </a:solidFill>
                <a:latin typeface="Roboto"/>
                <a:ea typeface="Roboto"/>
                <a:cs typeface="Roboto"/>
                <a:sym typeface="Roboto"/>
              </a:defRPr>
            </a:lvl3pPr>
            <a:lvl4pPr marL="1828800" marR="0" lvl="3" indent="-228600" algn="l" rtl="0">
              <a:lnSpc>
                <a:spcPct val="90000"/>
              </a:lnSpc>
              <a:spcBef>
                <a:spcPts val="300"/>
              </a:spcBef>
              <a:spcAft>
                <a:spcPts val="0"/>
              </a:spcAft>
              <a:buClr>
                <a:schemeClr val="accent1"/>
              </a:buClr>
              <a:buSzPts val="1600"/>
              <a:buFont typeface="Roboto"/>
              <a:buNone/>
              <a:defRPr sz="1800" b="0" i="0" u="none" strike="noStrike" cap="none">
                <a:solidFill>
                  <a:schemeClr val="dk2"/>
                </a:solidFill>
                <a:latin typeface="Roboto"/>
                <a:ea typeface="Roboto"/>
                <a:cs typeface="Roboto"/>
                <a:sym typeface="Roboto"/>
              </a:defRPr>
            </a:lvl4pPr>
            <a:lvl5pPr marL="2286000" marR="0" lvl="4" indent="-228600" algn="l" rtl="0">
              <a:lnSpc>
                <a:spcPct val="90000"/>
              </a:lnSpc>
              <a:spcBef>
                <a:spcPts val="300"/>
              </a:spcBef>
              <a:spcAft>
                <a:spcPts val="0"/>
              </a:spcAft>
              <a:buClr>
                <a:schemeClr val="accent1"/>
              </a:buClr>
              <a:buSzPts val="1600"/>
              <a:buFont typeface="Arial"/>
              <a:buNone/>
              <a:defRPr sz="18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41" name="Google Shape;141;p24"/>
          <p:cNvSpPr txBox="1">
            <a:spLocks noGrp="1"/>
          </p:cNvSpPr>
          <p:nvPr>
            <p:ph type="body" idx="4"/>
          </p:nvPr>
        </p:nvSpPr>
        <p:spPr>
          <a:xfrm>
            <a:off x="4354085" y="1532918"/>
            <a:ext cx="7375200" cy="8697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600"/>
              </a:spcBef>
              <a:spcAft>
                <a:spcPts val="0"/>
              </a:spcAft>
              <a:buClr>
                <a:schemeClr val="accent1"/>
              </a:buClr>
              <a:buSzPts val="1400"/>
              <a:buFont typeface="Arial"/>
              <a:buNone/>
              <a:defRPr sz="20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12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cxnSp>
        <p:nvCxnSpPr>
          <p:cNvPr id="142" name="Google Shape;142;p24"/>
          <p:cNvCxnSpPr/>
          <p:nvPr/>
        </p:nvCxnSpPr>
        <p:spPr>
          <a:xfrm>
            <a:off x="4351327" y="1092336"/>
            <a:ext cx="1861200" cy="0"/>
          </a:xfrm>
          <a:prstGeom prst="straightConnector1">
            <a:avLst/>
          </a:prstGeom>
          <a:noFill/>
          <a:ln w="101600" cap="flat" cmpd="sng">
            <a:solidFill>
              <a:schemeClr val="accent1"/>
            </a:solidFill>
            <a:prstDash val="solid"/>
            <a:miter lim="8000"/>
            <a:headEnd type="none" w="sm" len="sm"/>
            <a:tailEnd type="none" w="sm" len="sm"/>
          </a:ln>
        </p:spPr>
      </p:cxnSp>
      <p:sp>
        <p:nvSpPr>
          <p:cNvPr id="143" name="Google Shape;143;p24"/>
          <p:cNvSpPr txBox="1">
            <a:spLocks noGrp="1"/>
          </p:cNvSpPr>
          <p:nvPr>
            <p:ph type="title"/>
          </p:nvPr>
        </p:nvSpPr>
        <p:spPr>
          <a:xfrm>
            <a:off x="4351326" y="435866"/>
            <a:ext cx="7383600" cy="498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ft image, one-column content right">
  <p:cSld name="Left image, one-column content right">
    <p:spTree>
      <p:nvGrpSpPr>
        <p:cNvPr id="1" name="Shape 144"/>
        <p:cNvGrpSpPr/>
        <p:nvPr/>
      </p:nvGrpSpPr>
      <p:grpSpPr>
        <a:xfrm>
          <a:off x="0" y="0"/>
          <a:ext cx="0" cy="0"/>
          <a:chOff x="0" y="0"/>
          <a:chExt cx="0" cy="0"/>
        </a:xfrm>
      </p:grpSpPr>
      <p:sp>
        <p:nvSpPr>
          <p:cNvPr id="145" name="Google Shape;145;p25"/>
          <p:cNvSpPr>
            <a:spLocks noGrp="1"/>
          </p:cNvSpPr>
          <p:nvPr>
            <p:ph type="pic" idx="2"/>
          </p:nvPr>
        </p:nvSpPr>
        <p:spPr>
          <a:xfrm>
            <a:off x="0" y="0"/>
            <a:ext cx="3918000" cy="6858000"/>
          </a:xfrm>
          <a:prstGeom prst="rect">
            <a:avLst/>
          </a:prstGeom>
          <a:solidFill>
            <a:srgbClr val="F2F2F2"/>
          </a:solidFill>
          <a:ln>
            <a:noFill/>
          </a:ln>
        </p:spPr>
        <p:txBody>
          <a:bodyPr spcFirstLastPara="1" wrap="square" lIns="91425" tIns="91425" rIns="91425" bIns="91425" anchor="t" anchorCtr="0"/>
          <a:lstStyle>
            <a:lvl1pPr marL="0" marR="0" lvl="0" indent="0" algn="ctr" rtl="0">
              <a:lnSpc>
                <a:spcPct val="90000"/>
              </a:lnSpc>
              <a:spcBef>
                <a:spcPts val="1000"/>
              </a:spcBef>
              <a:spcAft>
                <a:spcPts val="0"/>
              </a:spcAft>
              <a:buClr>
                <a:schemeClr val="accent1"/>
              </a:buClr>
              <a:buSzPts val="1400"/>
              <a:buFont typeface="Arial"/>
              <a:buNone/>
              <a:defRPr sz="1800" b="0" i="0" u="none" strike="noStrike" cap="none">
                <a:solidFill>
                  <a:srgbClr val="7F7F7F"/>
                </a:solidFill>
                <a:latin typeface="Roboto"/>
                <a:ea typeface="Roboto"/>
                <a:cs typeface="Roboto"/>
                <a:sym typeface="Roboto"/>
              </a:defRPr>
            </a:lvl1pPr>
            <a:lvl2pPr marL="0" marR="0" lvl="1" indent="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640080" marR="0" lvl="2" indent="-18288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914400" marR="0" lvl="3" indent="-2794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1188720" marR="0" lvl="4" indent="-185419"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46" name="Google Shape;146;p25"/>
          <p:cNvSpPr txBox="1">
            <a:spLocks noGrp="1"/>
          </p:cNvSpPr>
          <p:nvPr>
            <p:ph type="body" idx="1"/>
          </p:nvPr>
        </p:nvSpPr>
        <p:spPr>
          <a:xfrm>
            <a:off x="4359729" y="1550988"/>
            <a:ext cx="7351800" cy="46863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cxnSp>
        <p:nvCxnSpPr>
          <p:cNvPr id="147" name="Google Shape;147;p25"/>
          <p:cNvCxnSpPr/>
          <p:nvPr/>
        </p:nvCxnSpPr>
        <p:spPr>
          <a:xfrm>
            <a:off x="4351327" y="1092336"/>
            <a:ext cx="1861200" cy="0"/>
          </a:xfrm>
          <a:prstGeom prst="straightConnector1">
            <a:avLst/>
          </a:prstGeom>
          <a:noFill/>
          <a:ln w="101600" cap="flat" cmpd="sng">
            <a:solidFill>
              <a:schemeClr val="accent1"/>
            </a:solidFill>
            <a:prstDash val="solid"/>
            <a:miter lim="8000"/>
            <a:headEnd type="none" w="sm" len="sm"/>
            <a:tailEnd type="none" w="sm" len="sm"/>
          </a:ln>
        </p:spPr>
      </p:cxnSp>
      <p:sp>
        <p:nvSpPr>
          <p:cNvPr id="148" name="Google Shape;148;p25"/>
          <p:cNvSpPr txBox="1">
            <a:spLocks noGrp="1"/>
          </p:cNvSpPr>
          <p:nvPr>
            <p:ph type="title"/>
          </p:nvPr>
        </p:nvSpPr>
        <p:spPr>
          <a:xfrm>
            <a:off x="4351326" y="435866"/>
            <a:ext cx="7383600" cy="498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457200" y="435866"/>
            <a:ext cx="11277600" cy="498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ull-Bleed photo">
  <p:cSld name="Full-Bleed photo">
    <p:spTree>
      <p:nvGrpSpPr>
        <p:cNvPr id="1" name="Shape 149"/>
        <p:cNvGrpSpPr/>
        <p:nvPr/>
      </p:nvGrpSpPr>
      <p:grpSpPr>
        <a:xfrm>
          <a:off x="0" y="0"/>
          <a:ext cx="0" cy="0"/>
          <a:chOff x="0" y="0"/>
          <a:chExt cx="0" cy="0"/>
        </a:xfrm>
      </p:grpSpPr>
      <p:sp>
        <p:nvSpPr>
          <p:cNvPr id="150" name="Google Shape;150;p26"/>
          <p:cNvSpPr>
            <a:spLocks noGrp="1"/>
          </p:cNvSpPr>
          <p:nvPr>
            <p:ph type="pic" idx="2"/>
          </p:nvPr>
        </p:nvSpPr>
        <p:spPr>
          <a:xfrm>
            <a:off x="1" y="0"/>
            <a:ext cx="12192900" cy="6858000"/>
          </a:xfrm>
          <a:prstGeom prst="rect">
            <a:avLst/>
          </a:prstGeom>
          <a:solidFill>
            <a:schemeClr val="lt2"/>
          </a:solidFill>
          <a:ln>
            <a:noFill/>
          </a:ln>
        </p:spPr>
        <p:txBody>
          <a:bodyPr spcFirstLastPara="1" wrap="square" lIns="91425" tIns="91425" rIns="91425" bIns="91425" anchor="ctr" anchorCtr="1"/>
          <a:lstStyle>
            <a:lvl1pPr marL="0" marR="0" lvl="0" indent="0" algn="l" rtl="0">
              <a:lnSpc>
                <a:spcPct val="90000"/>
              </a:lnSpc>
              <a:spcBef>
                <a:spcPts val="1800"/>
              </a:spcBef>
              <a:spcAft>
                <a:spcPts val="0"/>
              </a:spcAft>
              <a:buClr>
                <a:schemeClr val="accent1"/>
              </a:buClr>
              <a:buSzPts val="1400"/>
              <a:buFont typeface="Arial"/>
              <a:buNone/>
              <a:defRPr sz="1800" b="0" i="0" u="none" strike="noStrike" cap="none">
                <a:solidFill>
                  <a:srgbClr val="7F7F7F"/>
                </a:solidFill>
                <a:latin typeface="Roboto"/>
                <a:ea typeface="Roboto"/>
                <a:cs typeface="Roboto"/>
                <a:sym typeface="Roboto"/>
              </a:defRPr>
            </a:lvl1pPr>
            <a:lvl2pPr marL="0" marR="0" lvl="1" indent="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640080" marR="0" lvl="2" indent="-18288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914400" marR="0" lvl="3" indent="-2794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1188720" marR="0" lvl="4" indent="-185419"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ull-Bleed photo w/title">
  <p:cSld name="Full-Bleed photo w/title">
    <p:spTree>
      <p:nvGrpSpPr>
        <p:cNvPr id="1" name="Shape 151"/>
        <p:cNvGrpSpPr/>
        <p:nvPr/>
      </p:nvGrpSpPr>
      <p:grpSpPr>
        <a:xfrm>
          <a:off x="0" y="0"/>
          <a:ext cx="0" cy="0"/>
          <a:chOff x="0" y="0"/>
          <a:chExt cx="0" cy="0"/>
        </a:xfrm>
      </p:grpSpPr>
      <p:sp>
        <p:nvSpPr>
          <p:cNvPr id="152" name="Google Shape;152;p27"/>
          <p:cNvSpPr>
            <a:spLocks noGrp="1"/>
          </p:cNvSpPr>
          <p:nvPr>
            <p:ph type="pic" idx="2"/>
          </p:nvPr>
        </p:nvSpPr>
        <p:spPr>
          <a:xfrm>
            <a:off x="1" y="0"/>
            <a:ext cx="12192900" cy="6858000"/>
          </a:xfrm>
          <a:prstGeom prst="rect">
            <a:avLst/>
          </a:prstGeom>
          <a:solidFill>
            <a:schemeClr val="lt2"/>
          </a:solidFill>
          <a:ln>
            <a:noFill/>
          </a:ln>
        </p:spPr>
        <p:txBody>
          <a:bodyPr spcFirstLastPara="1" wrap="square" lIns="91425" tIns="91425" rIns="91425" bIns="91425" anchor="ctr" anchorCtr="1"/>
          <a:lstStyle>
            <a:lvl1pPr marL="0" marR="0" lvl="0" indent="0" algn="l" rtl="0">
              <a:lnSpc>
                <a:spcPct val="90000"/>
              </a:lnSpc>
              <a:spcBef>
                <a:spcPts val="1800"/>
              </a:spcBef>
              <a:spcAft>
                <a:spcPts val="0"/>
              </a:spcAft>
              <a:buClr>
                <a:schemeClr val="accent1"/>
              </a:buClr>
              <a:buSzPts val="1400"/>
              <a:buFont typeface="Arial"/>
              <a:buNone/>
              <a:defRPr sz="1800" b="0" i="0" u="none" strike="noStrike" cap="none">
                <a:solidFill>
                  <a:srgbClr val="7F7F7F"/>
                </a:solidFill>
                <a:latin typeface="Roboto"/>
                <a:ea typeface="Roboto"/>
                <a:cs typeface="Roboto"/>
                <a:sym typeface="Roboto"/>
              </a:defRPr>
            </a:lvl1pPr>
            <a:lvl2pPr marL="0" marR="0" lvl="1" indent="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640080" marR="0" lvl="2" indent="-18288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914400" marR="0" lvl="3" indent="-2794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1188720" marR="0" lvl="4" indent="-185419"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53" name="Google Shape;153;p27"/>
          <p:cNvSpPr txBox="1">
            <a:spLocks noGrp="1"/>
          </p:cNvSpPr>
          <p:nvPr>
            <p:ph type="title"/>
          </p:nvPr>
        </p:nvSpPr>
        <p:spPr>
          <a:xfrm>
            <a:off x="457200" y="435866"/>
            <a:ext cx="11277600" cy="498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54" name="Google Shape;154;p27"/>
          <p:cNvSpPr txBox="1">
            <a:spLocks noGrp="1"/>
          </p:cNvSpPr>
          <p:nvPr>
            <p:ph type="body" idx="1"/>
          </p:nvPr>
        </p:nvSpPr>
        <p:spPr>
          <a:xfrm>
            <a:off x="458865" y="1040325"/>
            <a:ext cx="1861200" cy="104100"/>
          </a:xfrm>
          <a:prstGeom prst="rect">
            <a:avLst/>
          </a:prstGeom>
          <a:solidFill>
            <a:schemeClr val="accent1"/>
          </a:solid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1000" b="0" i="0" u="none" strike="noStrike" cap="none">
                <a:solidFill>
                  <a:schemeClr val="accent1"/>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Key Message Over Dark Image">
  <p:cSld name="Key Message Over Dark Image">
    <p:spTree>
      <p:nvGrpSpPr>
        <p:cNvPr id="1" name="Shape 155"/>
        <p:cNvGrpSpPr/>
        <p:nvPr/>
      </p:nvGrpSpPr>
      <p:grpSpPr>
        <a:xfrm>
          <a:off x="0" y="0"/>
          <a:ext cx="0" cy="0"/>
          <a:chOff x="0" y="0"/>
          <a:chExt cx="0" cy="0"/>
        </a:xfrm>
      </p:grpSpPr>
      <p:sp>
        <p:nvSpPr>
          <p:cNvPr id="156" name="Google Shape;156;p28"/>
          <p:cNvSpPr>
            <a:spLocks noGrp="1"/>
          </p:cNvSpPr>
          <p:nvPr>
            <p:ph type="pic" idx="2"/>
          </p:nvPr>
        </p:nvSpPr>
        <p:spPr>
          <a:xfrm>
            <a:off x="1" y="1"/>
            <a:ext cx="12192900" cy="6867600"/>
          </a:xfrm>
          <a:prstGeom prst="rect">
            <a:avLst/>
          </a:prstGeom>
          <a:solidFill>
            <a:schemeClr val="lt2"/>
          </a:solidFill>
          <a:ln>
            <a:noFill/>
          </a:ln>
        </p:spPr>
        <p:txBody>
          <a:bodyPr spcFirstLastPara="1" wrap="square" lIns="91425" tIns="91425" rIns="91425" bIns="91425" anchor="ctr" anchorCtr="1"/>
          <a:lstStyle>
            <a:lvl1pPr marL="0" marR="0" lvl="0" indent="0" algn="l" rtl="0">
              <a:lnSpc>
                <a:spcPct val="90000"/>
              </a:lnSpc>
              <a:spcBef>
                <a:spcPts val="1800"/>
              </a:spcBef>
              <a:spcAft>
                <a:spcPts val="0"/>
              </a:spcAft>
              <a:buClr>
                <a:schemeClr val="accent1"/>
              </a:buClr>
              <a:buSzPts val="1400"/>
              <a:buFont typeface="Arial"/>
              <a:buNone/>
              <a:defRPr sz="1800" b="0" i="0" u="none" strike="noStrike" cap="none">
                <a:solidFill>
                  <a:srgbClr val="7F7F7F"/>
                </a:solidFill>
                <a:latin typeface="Roboto"/>
                <a:ea typeface="Roboto"/>
                <a:cs typeface="Roboto"/>
                <a:sym typeface="Roboto"/>
              </a:defRPr>
            </a:lvl1pPr>
            <a:lvl2pPr marL="0" marR="0" lvl="1" indent="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640080" marR="0" lvl="2" indent="-18288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914400" marR="0" lvl="3" indent="-2794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1188720" marR="0" lvl="4" indent="-185419"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57" name="Google Shape;157;p28"/>
          <p:cNvSpPr txBox="1">
            <a:spLocks noGrp="1"/>
          </p:cNvSpPr>
          <p:nvPr>
            <p:ph type="title"/>
          </p:nvPr>
        </p:nvSpPr>
        <p:spPr>
          <a:xfrm>
            <a:off x="556252" y="856476"/>
            <a:ext cx="6000900" cy="14772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91425" rIns="91425" bIns="91425" anchor="t" anchorCtr="0"/>
          <a:lstStyle>
            <a:lvl1pPr marL="0" marR="0" lvl="0" indent="0" algn="l" rtl="0">
              <a:lnSpc>
                <a:spcPct val="90000"/>
              </a:lnSpc>
              <a:spcBef>
                <a:spcPts val="0"/>
              </a:spcBef>
              <a:spcAft>
                <a:spcPts val="0"/>
              </a:spcAft>
              <a:buClr>
                <a:schemeClr val="accent1"/>
              </a:buClr>
              <a:buSzPts val="1400"/>
              <a:buFont typeface="Roboto Light"/>
              <a:buNone/>
              <a:defRPr sz="40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Key Message Over Light Image">
  <p:cSld name="Key Message Over Light Image">
    <p:spTree>
      <p:nvGrpSpPr>
        <p:cNvPr id="1" name="Shape 158"/>
        <p:cNvGrpSpPr/>
        <p:nvPr/>
      </p:nvGrpSpPr>
      <p:grpSpPr>
        <a:xfrm>
          <a:off x="0" y="0"/>
          <a:ext cx="0" cy="0"/>
          <a:chOff x="0" y="0"/>
          <a:chExt cx="0" cy="0"/>
        </a:xfrm>
      </p:grpSpPr>
      <p:sp>
        <p:nvSpPr>
          <p:cNvPr id="159" name="Google Shape;159;p29"/>
          <p:cNvSpPr>
            <a:spLocks noGrp="1"/>
          </p:cNvSpPr>
          <p:nvPr>
            <p:ph type="pic" idx="2"/>
          </p:nvPr>
        </p:nvSpPr>
        <p:spPr>
          <a:xfrm>
            <a:off x="1" y="1"/>
            <a:ext cx="12192900" cy="6867600"/>
          </a:xfrm>
          <a:prstGeom prst="rect">
            <a:avLst/>
          </a:prstGeom>
          <a:solidFill>
            <a:schemeClr val="lt2"/>
          </a:solidFill>
          <a:ln>
            <a:noFill/>
          </a:ln>
        </p:spPr>
        <p:txBody>
          <a:bodyPr spcFirstLastPara="1" wrap="square" lIns="91425" tIns="91425" rIns="91425" bIns="91425" anchor="ctr" anchorCtr="1"/>
          <a:lstStyle>
            <a:lvl1pPr marL="0" marR="0" lvl="0" indent="0" algn="l" rtl="0">
              <a:lnSpc>
                <a:spcPct val="90000"/>
              </a:lnSpc>
              <a:spcBef>
                <a:spcPts val="1800"/>
              </a:spcBef>
              <a:spcAft>
                <a:spcPts val="0"/>
              </a:spcAft>
              <a:buClr>
                <a:schemeClr val="accent1"/>
              </a:buClr>
              <a:buSzPts val="1400"/>
              <a:buFont typeface="Arial"/>
              <a:buNone/>
              <a:defRPr sz="1800" b="0" i="0" u="none" strike="noStrike" cap="none">
                <a:solidFill>
                  <a:srgbClr val="7F7F7F"/>
                </a:solidFill>
                <a:latin typeface="Roboto"/>
                <a:ea typeface="Roboto"/>
                <a:cs typeface="Roboto"/>
                <a:sym typeface="Roboto"/>
              </a:defRPr>
            </a:lvl1pPr>
            <a:lvl2pPr marL="0" marR="0" lvl="1" indent="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640080" marR="0" lvl="2" indent="-18288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914400" marR="0" lvl="3" indent="-2794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1188720" marR="0" lvl="4" indent="-185419"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160" name="Google Shape;160;p29"/>
          <p:cNvSpPr txBox="1">
            <a:spLocks noGrp="1"/>
          </p:cNvSpPr>
          <p:nvPr>
            <p:ph type="title"/>
          </p:nvPr>
        </p:nvSpPr>
        <p:spPr>
          <a:xfrm>
            <a:off x="556252" y="856476"/>
            <a:ext cx="6000900" cy="1477200"/>
          </a:xfrm>
          <a:prstGeom prst="rect">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91425" rIns="91425" bIns="91425" anchor="t" anchorCtr="0"/>
          <a:lstStyle>
            <a:lvl1pPr marL="0" marR="0" lvl="0" indent="0" algn="l" rtl="0">
              <a:lnSpc>
                <a:spcPct val="90000"/>
              </a:lnSpc>
              <a:spcBef>
                <a:spcPts val="0"/>
              </a:spcBef>
              <a:spcAft>
                <a:spcPts val="0"/>
              </a:spcAft>
              <a:buClr>
                <a:schemeClr val="lt1"/>
              </a:buClr>
              <a:buSzPts val="1400"/>
              <a:buFont typeface="Roboto Light"/>
              <a:buNone/>
              <a:defRPr sz="4000" b="0" i="0" u="none" strike="noStrike" cap="none">
                <a:solidFill>
                  <a:schemeClr val="l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eb background">
  <p:cSld name="Web background">
    <p:spTree>
      <p:nvGrpSpPr>
        <p:cNvPr id="1" name="Shape 161"/>
        <p:cNvGrpSpPr/>
        <p:nvPr/>
      </p:nvGrpSpPr>
      <p:grpSpPr>
        <a:xfrm>
          <a:off x="0" y="0"/>
          <a:ext cx="0" cy="0"/>
          <a:chOff x="0" y="0"/>
          <a:chExt cx="0" cy="0"/>
        </a:xfrm>
      </p:grpSpPr>
      <p:sp>
        <p:nvSpPr>
          <p:cNvPr id="162" name="Google Shape;162;p30"/>
          <p:cNvSpPr/>
          <p:nvPr/>
        </p:nvSpPr>
        <p:spPr>
          <a:xfrm>
            <a:off x="0" y="0"/>
            <a:ext cx="12192000" cy="6858000"/>
          </a:xfrm>
          <a:prstGeom prst="rect">
            <a:avLst/>
          </a:prstGeom>
          <a:gradFill>
            <a:gsLst>
              <a:gs pos="0">
                <a:schemeClr val="lt1"/>
              </a:gs>
              <a:gs pos="100000">
                <a:srgbClr val="D8D8D8"/>
              </a:gs>
            </a:gsLst>
            <a:lin ang="270000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Roboto"/>
              <a:ea typeface="Roboto"/>
              <a:cs typeface="Roboto"/>
              <a:sym typeface="Roboto"/>
            </a:endParaRPr>
          </a:p>
        </p:txBody>
      </p:sp>
      <p:sp>
        <p:nvSpPr>
          <p:cNvPr id="163" name="Google Shape;163;p30"/>
          <p:cNvSpPr/>
          <p:nvPr/>
        </p:nvSpPr>
        <p:spPr>
          <a:xfrm flipH="1">
            <a:off x="-2986109" y="5047926"/>
            <a:ext cx="17838900" cy="5252400"/>
          </a:xfrm>
          <a:custGeom>
            <a:avLst/>
            <a:gdLst/>
            <a:ahLst/>
            <a:cxnLst/>
            <a:rect l="0" t="0" r="0" b="0"/>
            <a:pathLst>
              <a:path w="120000" h="120000" extrusionOk="0">
                <a:moveTo>
                  <a:pt x="120000" y="60283"/>
                </a:moveTo>
                <a:lnTo>
                  <a:pt x="119972" y="60000"/>
                </a:lnTo>
                <a:lnTo>
                  <a:pt x="119944" y="60094"/>
                </a:lnTo>
                <a:lnTo>
                  <a:pt x="94444" y="94"/>
                </a:lnTo>
                <a:lnTo>
                  <a:pt x="94416" y="94"/>
                </a:lnTo>
                <a:lnTo>
                  <a:pt x="94416" y="94"/>
                </a:lnTo>
                <a:lnTo>
                  <a:pt x="94416" y="94"/>
                </a:lnTo>
                <a:lnTo>
                  <a:pt x="94416" y="0"/>
                </a:lnTo>
                <a:lnTo>
                  <a:pt x="94388" y="0"/>
                </a:lnTo>
                <a:lnTo>
                  <a:pt x="94388" y="0"/>
                </a:lnTo>
                <a:lnTo>
                  <a:pt x="94361" y="0"/>
                </a:lnTo>
                <a:lnTo>
                  <a:pt x="72944" y="17264"/>
                </a:lnTo>
                <a:lnTo>
                  <a:pt x="72944" y="17358"/>
                </a:lnTo>
                <a:lnTo>
                  <a:pt x="68388" y="10943"/>
                </a:lnTo>
                <a:lnTo>
                  <a:pt x="68388" y="10754"/>
                </a:lnTo>
                <a:lnTo>
                  <a:pt x="68333" y="10849"/>
                </a:lnTo>
                <a:lnTo>
                  <a:pt x="68277" y="10754"/>
                </a:lnTo>
                <a:lnTo>
                  <a:pt x="68277" y="10849"/>
                </a:lnTo>
                <a:lnTo>
                  <a:pt x="49833" y="25754"/>
                </a:lnTo>
                <a:lnTo>
                  <a:pt x="43833" y="20754"/>
                </a:lnTo>
                <a:lnTo>
                  <a:pt x="43833" y="20849"/>
                </a:lnTo>
                <a:lnTo>
                  <a:pt x="33444" y="29056"/>
                </a:lnTo>
                <a:lnTo>
                  <a:pt x="33333" y="28962"/>
                </a:lnTo>
                <a:lnTo>
                  <a:pt x="33333" y="28867"/>
                </a:lnTo>
                <a:lnTo>
                  <a:pt x="33277" y="28867"/>
                </a:lnTo>
                <a:lnTo>
                  <a:pt x="22277" y="19905"/>
                </a:lnTo>
                <a:lnTo>
                  <a:pt x="22250" y="20188"/>
                </a:lnTo>
                <a:lnTo>
                  <a:pt x="22277" y="20188"/>
                </a:lnTo>
                <a:lnTo>
                  <a:pt x="194" y="55283"/>
                </a:lnTo>
                <a:lnTo>
                  <a:pt x="111" y="55188"/>
                </a:lnTo>
                <a:lnTo>
                  <a:pt x="111" y="55283"/>
                </a:lnTo>
                <a:lnTo>
                  <a:pt x="0" y="55377"/>
                </a:lnTo>
                <a:lnTo>
                  <a:pt x="27" y="55660"/>
                </a:lnTo>
                <a:lnTo>
                  <a:pt x="83" y="55566"/>
                </a:lnTo>
                <a:lnTo>
                  <a:pt x="83" y="55660"/>
                </a:lnTo>
                <a:lnTo>
                  <a:pt x="16611" y="80000"/>
                </a:lnTo>
                <a:lnTo>
                  <a:pt x="16611" y="80000"/>
                </a:lnTo>
                <a:lnTo>
                  <a:pt x="16638" y="80000"/>
                </a:lnTo>
                <a:lnTo>
                  <a:pt x="33472" y="104716"/>
                </a:lnTo>
                <a:lnTo>
                  <a:pt x="33472" y="104811"/>
                </a:lnTo>
                <a:lnTo>
                  <a:pt x="33500" y="104811"/>
                </a:lnTo>
                <a:lnTo>
                  <a:pt x="33500" y="104811"/>
                </a:lnTo>
                <a:lnTo>
                  <a:pt x="33500" y="104811"/>
                </a:lnTo>
                <a:lnTo>
                  <a:pt x="43250" y="97169"/>
                </a:lnTo>
                <a:lnTo>
                  <a:pt x="43250" y="97169"/>
                </a:lnTo>
                <a:lnTo>
                  <a:pt x="43250" y="97169"/>
                </a:lnTo>
                <a:lnTo>
                  <a:pt x="51055" y="90943"/>
                </a:lnTo>
                <a:lnTo>
                  <a:pt x="69194" y="119905"/>
                </a:lnTo>
                <a:lnTo>
                  <a:pt x="69194" y="120000"/>
                </a:lnTo>
                <a:lnTo>
                  <a:pt x="69222" y="120000"/>
                </a:lnTo>
                <a:lnTo>
                  <a:pt x="69250" y="120000"/>
                </a:lnTo>
                <a:lnTo>
                  <a:pt x="69250" y="119905"/>
                </a:lnTo>
                <a:lnTo>
                  <a:pt x="75750" y="109528"/>
                </a:lnTo>
                <a:lnTo>
                  <a:pt x="75777" y="109528"/>
                </a:lnTo>
                <a:lnTo>
                  <a:pt x="75777" y="109528"/>
                </a:lnTo>
                <a:lnTo>
                  <a:pt x="82250" y="99150"/>
                </a:lnTo>
                <a:lnTo>
                  <a:pt x="88750" y="109528"/>
                </a:lnTo>
                <a:lnTo>
                  <a:pt x="88750" y="109622"/>
                </a:lnTo>
                <a:lnTo>
                  <a:pt x="88777" y="109622"/>
                </a:lnTo>
                <a:lnTo>
                  <a:pt x="88861" y="109716"/>
                </a:lnTo>
                <a:lnTo>
                  <a:pt x="88888" y="109433"/>
                </a:lnTo>
                <a:lnTo>
                  <a:pt x="88888" y="109433"/>
                </a:lnTo>
                <a:lnTo>
                  <a:pt x="120000" y="60283"/>
                </a:lnTo>
                <a:close/>
                <a:moveTo>
                  <a:pt x="33500" y="104528"/>
                </a:moveTo>
                <a:lnTo>
                  <a:pt x="17000" y="80283"/>
                </a:lnTo>
                <a:lnTo>
                  <a:pt x="43055" y="96981"/>
                </a:lnTo>
                <a:lnTo>
                  <a:pt x="33500" y="104528"/>
                </a:lnTo>
                <a:close/>
                <a:moveTo>
                  <a:pt x="32888" y="28867"/>
                </a:moveTo>
                <a:lnTo>
                  <a:pt x="17555" y="28018"/>
                </a:lnTo>
                <a:lnTo>
                  <a:pt x="22416" y="20283"/>
                </a:lnTo>
                <a:lnTo>
                  <a:pt x="32888" y="28867"/>
                </a:lnTo>
                <a:close/>
                <a:moveTo>
                  <a:pt x="43888" y="21132"/>
                </a:moveTo>
                <a:lnTo>
                  <a:pt x="49805" y="26037"/>
                </a:lnTo>
                <a:lnTo>
                  <a:pt x="49805" y="26037"/>
                </a:lnTo>
                <a:lnTo>
                  <a:pt x="49833" y="26037"/>
                </a:lnTo>
                <a:lnTo>
                  <a:pt x="58750" y="33396"/>
                </a:lnTo>
                <a:lnTo>
                  <a:pt x="36250" y="31320"/>
                </a:lnTo>
                <a:lnTo>
                  <a:pt x="36250" y="31320"/>
                </a:lnTo>
                <a:lnTo>
                  <a:pt x="33638" y="29150"/>
                </a:lnTo>
                <a:lnTo>
                  <a:pt x="43888" y="21132"/>
                </a:lnTo>
                <a:close/>
                <a:moveTo>
                  <a:pt x="51027" y="90660"/>
                </a:moveTo>
                <a:lnTo>
                  <a:pt x="51027" y="90754"/>
                </a:lnTo>
                <a:lnTo>
                  <a:pt x="43361" y="96792"/>
                </a:lnTo>
                <a:lnTo>
                  <a:pt x="35222" y="88962"/>
                </a:lnTo>
                <a:lnTo>
                  <a:pt x="62444" y="81698"/>
                </a:lnTo>
                <a:lnTo>
                  <a:pt x="51055" y="90754"/>
                </a:lnTo>
                <a:lnTo>
                  <a:pt x="51027" y="90660"/>
                </a:lnTo>
                <a:close/>
                <a:moveTo>
                  <a:pt x="194" y="55566"/>
                </a:moveTo>
                <a:lnTo>
                  <a:pt x="194" y="55566"/>
                </a:lnTo>
                <a:lnTo>
                  <a:pt x="34916" y="88962"/>
                </a:lnTo>
                <a:lnTo>
                  <a:pt x="34916" y="89056"/>
                </a:lnTo>
                <a:lnTo>
                  <a:pt x="34972" y="88962"/>
                </a:lnTo>
                <a:lnTo>
                  <a:pt x="42972" y="96698"/>
                </a:lnTo>
                <a:lnTo>
                  <a:pt x="16666" y="79716"/>
                </a:lnTo>
                <a:lnTo>
                  <a:pt x="194" y="55566"/>
                </a:lnTo>
                <a:close/>
                <a:moveTo>
                  <a:pt x="17472" y="28301"/>
                </a:moveTo>
                <a:lnTo>
                  <a:pt x="33250" y="29150"/>
                </a:lnTo>
                <a:lnTo>
                  <a:pt x="17444" y="41603"/>
                </a:lnTo>
                <a:lnTo>
                  <a:pt x="11416" y="37735"/>
                </a:lnTo>
                <a:lnTo>
                  <a:pt x="17500" y="28113"/>
                </a:lnTo>
                <a:lnTo>
                  <a:pt x="17472" y="28301"/>
                </a:lnTo>
                <a:close/>
                <a:moveTo>
                  <a:pt x="71944" y="96037"/>
                </a:moveTo>
                <a:lnTo>
                  <a:pt x="58805" y="74905"/>
                </a:lnTo>
                <a:lnTo>
                  <a:pt x="67500" y="75471"/>
                </a:lnTo>
                <a:lnTo>
                  <a:pt x="72583" y="83679"/>
                </a:lnTo>
                <a:lnTo>
                  <a:pt x="72583" y="83679"/>
                </a:lnTo>
                <a:lnTo>
                  <a:pt x="72611" y="83679"/>
                </a:lnTo>
                <a:lnTo>
                  <a:pt x="81888" y="98584"/>
                </a:lnTo>
                <a:lnTo>
                  <a:pt x="71944" y="96037"/>
                </a:lnTo>
                <a:close/>
                <a:moveTo>
                  <a:pt x="58888" y="33679"/>
                </a:moveTo>
                <a:lnTo>
                  <a:pt x="63027" y="36886"/>
                </a:lnTo>
                <a:lnTo>
                  <a:pt x="53000" y="44905"/>
                </a:lnTo>
                <a:lnTo>
                  <a:pt x="52805" y="44905"/>
                </a:lnTo>
                <a:lnTo>
                  <a:pt x="52805" y="44905"/>
                </a:lnTo>
                <a:lnTo>
                  <a:pt x="36583" y="31603"/>
                </a:lnTo>
                <a:lnTo>
                  <a:pt x="58888" y="33679"/>
                </a:lnTo>
                <a:close/>
                <a:moveTo>
                  <a:pt x="104500" y="62547"/>
                </a:moveTo>
                <a:lnTo>
                  <a:pt x="70083" y="36037"/>
                </a:lnTo>
                <a:lnTo>
                  <a:pt x="83388" y="32547"/>
                </a:lnTo>
                <a:lnTo>
                  <a:pt x="104500" y="62547"/>
                </a:lnTo>
                <a:close/>
                <a:moveTo>
                  <a:pt x="62750" y="81509"/>
                </a:moveTo>
                <a:lnTo>
                  <a:pt x="42861" y="62452"/>
                </a:lnTo>
                <a:lnTo>
                  <a:pt x="42861" y="62452"/>
                </a:lnTo>
                <a:lnTo>
                  <a:pt x="42861" y="62452"/>
                </a:lnTo>
                <a:lnTo>
                  <a:pt x="42833" y="62452"/>
                </a:lnTo>
                <a:lnTo>
                  <a:pt x="49777" y="60660"/>
                </a:lnTo>
                <a:lnTo>
                  <a:pt x="62750" y="81509"/>
                </a:lnTo>
                <a:lnTo>
                  <a:pt x="62750" y="81509"/>
                </a:lnTo>
                <a:close/>
                <a:moveTo>
                  <a:pt x="23861" y="78018"/>
                </a:moveTo>
                <a:lnTo>
                  <a:pt x="45500" y="80000"/>
                </a:lnTo>
                <a:lnTo>
                  <a:pt x="34972" y="88679"/>
                </a:lnTo>
                <a:lnTo>
                  <a:pt x="23861" y="78018"/>
                </a:lnTo>
                <a:close/>
                <a:moveTo>
                  <a:pt x="15083" y="69528"/>
                </a:moveTo>
                <a:lnTo>
                  <a:pt x="42666" y="62452"/>
                </a:lnTo>
                <a:lnTo>
                  <a:pt x="42638" y="62547"/>
                </a:lnTo>
                <a:lnTo>
                  <a:pt x="42694" y="62547"/>
                </a:lnTo>
                <a:lnTo>
                  <a:pt x="23694" y="77641"/>
                </a:lnTo>
                <a:lnTo>
                  <a:pt x="23694" y="77735"/>
                </a:lnTo>
                <a:lnTo>
                  <a:pt x="23527" y="77735"/>
                </a:lnTo>
                <a:lnTo>
                  <a:pt x="15083" y="69528"/>
                </a:lnTo>
                <a:close/>
                <a:moveTo>
                  <a:pt x="107222" y="49245"/>
                </a:moveTo>
                <a:lnTo>
                  <a:pt x="99694" y="55471"/>
                </a:lnTo>
                <a:lnTo>
                  <a:pt x="89166" y="40471"/>
                </a:lnTo>
                <a:lnTo>
                  <a:pt x="102194" y="41226"/>
                </a:lnTo>
                <a:lnTo>
                  <a:pt x="102194" y="41226"/>
                </a:lnTo>
                <a:lnTo>
                  <a:pt x="107222" y="49245"/>
                </a:lnTo>
                <a:close/>
                <a:moveTo>
                  <a:pt x="67527" y="75188"/>
                </a:moveTo>
                <a:lnTo>
                  <a:pt x="67527" y="75188"/>
                </a:lnTo>
                <a:lnTo>
                  <a:pt x="58666" y="74528"/>
                </a:lnTo>
                <a:lnTo>
                  <a:pt x="58666" y="74622"/>
                </a:lnTo>
                <a:lnTo>
                  <a:pt x="49944" y="60566"/>
                </a:lnTo>
                <a:lnTo>
                  <a:pt x="60583" y="57830"/>
                </a:lnTo>
                <a:lnTo>
                  <a:pt x="60583" y="57735"/>
                </a:lnTo>
                <a:lnTo>
                  <a:pt x="71694" y="75566"/>
                </a:lnTo>
                <a:lnTo>
                  <a:pt x="67527" y="75188"/>
                </a:lnTo>
                <a:lnTo>
                  <a:pt x="67527" y="75188"/>
                </a:lnTo>
                <a:close/>
                <a:moveTo>
                  <a:pt x="71888" y="75566"/>
                </a:moveTo>
                <a:lnTo>
                  <a:pt x="60833" y="57830"/>
                </a:lnTo>
                <a:lnTo>
                  <a:pt x="95305" y="77264"/>
                </a:lnTo>
                <a:lnTo>
                  <a:pt x="71888" y="75566"/>
                </a:lnTo>
                <a:close/>
                <a:moveTo>
                  <a:pt x="95361" y="77264"/>
                </a:moveTo>
                <a:lnTo>
                  <a:pt x="95388" y="77075"/>
                </a:lnTo>
                <a:lnTo>
                  <a:pt x="95527" y="77264"/>
                </a:lnTo>
                <a:lnTo>
                  <a:pt x="95361" y="77264"/>
                </a:lnTo>
                <a:close/>
                <a:moveTo>
                  <a:pt x="82416" y="56415"/>
                </a:moveTo>
                <a:lnTo>
                  <a:pt x="82444" y="56415"/>
                </a:lnTo>
                <a:lnTo>
                  <a:pt x="84750" y="60000"/>
                </a:lnTo>
                <a:lnTo>
                  <a:pt x="84750" y="60094"/>
                </a:lnTo>
                <a:lnTo>
                  <a:pt x="84750" y="60094"/>
                </a:lnTo>
                <a:lnTo>
                  <a:pt x="95361" y="76981"/>
                </a:lnTo>
                <a:lnTo>
                  <a:pt x="72611" y="64150"/>
                </a:lnTo>
                <a:lnTo>
                  <a:pt x="82388" y="56415"/>
                </a:lnTo>
                <a:lnTo>
                  <a:pt x="82416" y="56415"/>
                </a:lnTo>
                <a:lnTo>
                  <a:pt x="82416" y="56415"/>
                </a:lnTo>
                <a:close/>
                <a:moveTo>
                  <a:pt x="82250" y="56037"/>
                </a:moveTo>
                <a:lnTo>
                  <a:pt x="59388" y="45943"/>
                </a:lnTo>
                <a:lnTo>
                  <a:pt x="77138" y="47924"/>
                </a:lnTo>
                <a:lnTo>
                  <a:pt x="77138" y="47924"/>
                </a:lnTo>
                <a:lnTo>
                  <a:pt x="82250" y="56037"/>
                </a:lnTo>
                <a:close/>
                <a:moveTo>
                  <a:pt x="95722" y="77264"/>
                </a:moveTo>
                <a:lnTo>
                  <a:pt x="84972" y="60094"/>
                </a:lnTo>
                <a:lnTo>
                  <a:pt x="104500" y="63207"/>
                </a:lnTo>
                <a:lnTo>
                  <a:pt x="95722" y="77264"/>
                </a:lnTo>
                <a:close/>
                <a:moveTo>
                  <a:pt x="84777" y="59811"/>
                </a:moveTo>
                <a:lnTo>
                  <a:pt x="70111" y="36320"/>
                </a:lnTo>
                <a:lnTo>
                  <a:pt x="104583" y="62924"/>
                </a:lnTo>
                <a:lnTo>
                  <a:pt x="84777" y="59811"/>
                </a:lnTo>
                <a:close/>
                <a:moveTo>
                  <a:pt x="104611" y="62924"/>
                </a:moveTo>
                <a:lnTo>
                  <a:pt x="104638" y="63018"/>
                </a:lnTo>
                <a:lnTo>
                  <a:pt x="104611" y="63018"/>
                </a:lnTo>
                <a:lnTo>
                  <a:pt x="104611" y="62924"/>
                </a:lnTo>
                <a:close/>
                <a:moveTo>
                  <a:pt x="53305" y="44905"/>
                </a:moveTo>
                <a:lnTo>
                  <a:pt x="63166" y="37075"/>
                </a:lnTo>
                <a:lnTo>
                  <a:pt x="63166" y="36981"/>
                </a:lnTo>
                <a:lnTo>
                  <a:pt x="76833" y="47641"/>
                </a:lnTo>
                <a:lnTo>
                  <a:pt x="53305" y="44905"/>
                </a:lnTo>
                <a:close/>
                <a:moveTo>
                  <a:pt x="53222" y="45377"/>
                </a:moveTo>
                <a:lnTo>
                  <a:pt x="53222" y="45188"/>
                </a:lnTo>
                <a:lnTo>
                  <a:pt x="58527" y="45849"/>
                </a:lnTo>
                <a:lnTo>
                  <a:pt x="58527" y="45849"/>
                </a:lnTo>
                <a:lnTo>
                  <a:pt x="82166" y="56320"/>
                </a:lnTo>
                <a:lnTo>
                  <a:pt x="72388" y="64056"/>
                </a:lnTo>
                <a:lnTo>
                  <a:pt x="60555" y="57358"/>
                </a:lnTo>
                <a:lnTo>
                  <a:pt x="60555" y="57358"/>
                </a:lnTo>
                <a:lnTo>
                  <a:pt x="53000" y="45377"/>
                </a:lnTo>
                <a:lnTo>
                  <a:pt x="53222" y="45377"/>
                </a:lnTo>
                <a:close/>
                <a:moveTo>
                  <a:pt x="91194" y="84528"/>
                </a:moveTo>
                <a:lnTo>
                  <a:pt x="80166" y="76415"/>
                </a:lnTo>
                <a:lnTo>
                  <a:pt x="95527" y="77547"/>
                </a:lnTo>
                <a:lnTo>
                  <a:pt x="91194" y="84528"/>
                </a:lnTo>
                <a:close/>
                <a:moveTo>
                  <a:pt x="104833" y="62830"/>
                </a:moveTo>
                <a:lnTo>
                  <a:pt x="104833" y="62735"/>
                </a:lnTo>
                <a:lnTo>
                  <a:pt x="99944" y="55849"/>
                </a:lnTo>
                <a:lnTo>
                  <a:pt x="115000" y="59150"/>
                </a:lnTo>
                <a:lnTo>
                  <a:pt x="104833" y="62830"/>
                </a:lnTo>
                <a:close/>
                <a:moveTo>
                  <a:pt x="104694" y="62924"/>
                </a:moveTo>
                <a:lnTo>
                  <a:pt x="104694" y="62924"/>
                </a:lnTo>
                <a:lnTo>
                  <a:pt x="104694" y="62924"/>
                </a:lnTo>
                <a:lnTo>
                  <a:pt x="104694" y="62924"/>
                </a:lnTo>
                <a:close/>
                <a:moveTo>
                  <a:pt x="70055" y="36226"/>
                </a:moveTo>
                <a:lnTo>
                  <a:pt x="69944" y="36037"/>
                </a:lnTo>
                <a:lnTo>
                  <a:pt x="70083" y="36037"/>
                </a:lnTo>
                <a:lnTo>
                  <a:pt x="70055" y="36226"/>
                </a:lnTo>
                <a:close/>
                <a:moveTo>
                  <a:pt x="45222" y="79716"/>
                </a:moveTo>
                <a:lnTo>
                  <a:pt x="23972" y="77735"/>
                </a:lnTo>
                <a:lnTo>
                  <a:pt x="34555" y="69339"/>
                </a:lnTo>
                <a:lnTo>
                  <a:pt x="34555" y="69433"/>
                </a:lnTo>
                <a:lnTo>
                  <a:pt x="45222" y="79716"/>
                </a:lnTo>
                <a:close/>
                <a:moveTo>
                  <a:pt x="34638" y="69245"/>
                </a:moveTo>
                <a:lnTo>
                  <a:pt x="42861" y="62735"/>
                </a:lnTo>
                <a:lnTo>
                  <a:pt x="62166" y="81226"/>
                </a:lnTo>
                <a:lnTo>
                  <a:pt x="45555" y="79716"/>
                </a:lnTo>
                <a:lnTo>
                  <a:pt x="34638" y="69245"/>
                </a:lnTo>
                <a:close/>
                <a:moveTo>
                  <a:pt x="28666" y="57924"/>
                </a:moveTo>
                <a:lnTo>
                  <a:pt x="28444" y="57924"/>
                </a:lnTo>
                <a:lnTo>
                  <a:pt x="28472" y="57830"/>
                </a:lnTo>
                <a:lnTo>
                  <a:pt x="17527" y="41981"/>
                </a:lnTo>
                <a:lnTo>
                  <a:pt x="34611" y="53113"/>
                </a:lnTo>
                <a:lnTo>
                  <a:pt x="28666" y="57924"/>
                </a:lnTo>
                <a:close/>
                <a:moveTo>
                  <a:pt x="28750" y="58207"/>
                </a:moveTo>
                <a:lnTo>
                  <a:pt x="34777" y="53301"/>
                </a:lnTo>
                <a:lnTo>
                  <a:pt x="34777" y="53207"/>
                </a:lnTo>
                <a:lnTo>
                  <a:pt x="46861" y="61132"/>
                </a:lnTo>
                <a:lnTo>
                  <a:pt x="15083" y="69245"/>
                </a:lnTo>
                <a:lnTo>
                  <a:pt x="28666" y="58207"/>
                </a:lnTo>
                <a:lnTo>
                  <a:pt x="28750" y="58207"/>
                </a:lnTo>
                <a:lnTo>
                  <a:pt x="28750" y="58207"/>
                </a:lnTo>
                <a:close/>
                <a:moveTo>
                  <a:pt x="47194" y="61037"/>
                </a:moveTo>
                <a:lnTo>
                  <a:pt x="46972" y="61037"/>
                </a:lnTo>
                <a:lnTo>
                  <a:pt x="47000" y="60849"/>
                </a:lnTo>
                <a:lnTo>
                  <a:pt x="17638" y="41792"/>
                </a:lnTo>
                <a:lnTo>
                  <a:pt x="28000" y="33584"/>
                </a:lnTo>
                <a:lnTo>
                  <a:pt x="28000" y="33773"/>
                </a:lnTo>
                <a:lnTo>
                  <a:pt x="47194" y="61037"/>
                </a:lnTo>
                <a:close/>
                <a:moveTo>
                  <a:pt x="28055" y="57547"/>
                </a:moveTo>
                <a:lnTo>
                  <a:pt x="14361" y="44339"/>
                </a:lnTo>
                <a:lnTo>
                  <a:pt x="17333" y="41981"/>
                </a:lnTo>
                <a:lnTo>
                  <a:pt x="28055" y="57547"/>
                </a:lnTo>
                <a:close/>
                <a:moveTo>
                  <a:pt x="14194" y="44528"/>
                </a:moveTo>
                <a:lnTo>
                  <a:pt x="28111" y="57924"/>
                </a:lnTo>
                <a:lnTo>
                  <a:pt x="28138" y="57641"/>
                </a:lnTo>
                <a:lnTo>
                  <a:pt x="28333" y="57924"/>
                </a:lnTo>
                <a:lnTo>
                  <a:pt x="694" y="55094"/>
                </a:lnTo>
                <a:lnTo>
                  <a:pt x="14194" y="44528"/>
                </a:lnTo>
                <a:close/>
                <a:moveTo>
                  <a:pt x="15027" y="69339"/>
                </a:moveTo>
                <a:lnTo>
                  <a:pt x="15055" y="69528"/>
                </a:lnTo>
                <a:lnTo>
                  <a:pt x="14916" y="69433"/>
                </a:lnTo>
                <a:lnTo>
                  <a:pt x="15027" y="69339"/>
                </a:lnTo>
                <a:close/>
                <a:moveTo>
                  <a:pt x="45694" y="80094"/>
                </a:moveTo>
                <a:lnTo>
                  <a:pt x="45750" y="80188"/>
                </a:lnTo>
                <a:lnTo>
                  <a:pt x="45777" y="80000"/>
                </a:lnTo>
                <a:lnTo>
                  <a:pt x="62138" y="81509"/>
                </a:lnTo>
                <a:lnTo>
                  <a:pt x="35416" y="88584"/>
                </a:lnTo>
                <a:lnTo>
                  <a:pt x="45694" y="80094"/>
                </a:lnTo>
                <a:close/>
                <a:moveTo>
                  <a:pt x="62305" y="81509"/>
                </a:moveTo>
                <a:lnTo>
                  <a:pt x="62305" y="81415"/>
                </a:lnTo>
                <a:lnTo>
                  <a:pt x="62388" y="81509"/>
                </a:lnTo>
                <a:lnTo>
                  <a:pt x="62305" y="81509"/>
                </a:lnTo>
                <a:close/>
                <a:moveTo>
                  <a:pt x="67694" y="75566"/>
                </a:moveTo>
                <a:lnTo>
                  <a:pt x="71888" y="75849"/>
                </a:lnTo>
                <a:lnTo>
                  <a:pt x="71888" y="75849"/>
                </a:lnTo>
                <a:lnTo>
                  <a:pt x="71888" y="75849"/>
                </a:lnTo>
                <a:lnTo>
                  <a:pt x="79750" y="76415"/>
                </a:lnTo>
                <a:lnTo>
                  <a:pt x="79750" y="76415"/>
                </a:lnTo>
                <a:lnTo>
                  <a:pt x="90888" y="84622"/>
                </a:lnTo>
                <a:lnTo>
                  <a:pt x="72638" y="83396"/>
                </a:lnTo>
                <a:lnTo>
                  <a:pt x="67694" y="75566"/>
                </a:lnTo>
                <a:close/>
                <a:moveTo>
                  <a:pt x="99750" y="75943"/>
                </a:moveTo>
                <a:lnTo>
                  <a:pt x="99750" y="75943"/>
                </a:lnTo>
                <a:lnTo>
                  <a:pt x="99750" y="75943"/>
                </a:lnTo>
                <a:lnTo>
                  <a:pt x="93750" y="80754"/>
                </a:lnTo>
                <a:lnTo>
                  <a:pt x="95694" y="77641"/>
                </a:lnTo>
                <a:lnTo>
                  <a:pt x="95777" y="77641"/>
                </a:lnTo>
                <a:lnTo>
                  <a:pt x="95777" y="77547"/>
                </a:lnTo>
                <a:lnTo>
                  <a:pt x="104777" y="63113"/>
                </a:lnTo>
                <a:lnTo>
                  <a:pt x="115444" y="59245"/>
                </a:lnTo>
                <a:lnTo>
                  <a:pt x="115444" y="59245"/>
                </a:lnTo>
                <a:lnTo>
                  <a:pt x="119583" y="60188"/>
                </a:lnTo>
                <a:lnTo>
                  <a:pt x="99750" y="75943"/>
                </a:lnTo>
                <a:close/>
                <a:moveTo>
                  <a:pt x="107361" y="49150"/>
                </a:moveTo>
                <a:lnTo>
                  <a:pt x="95527" y="30188"/>
                </a:lnTo>
                <a:lnTo>
                  <a:pt x="113055" y="44528"/>
                </a:lnTo>
                <a:lnTo>
                  <a:pt x="107361" y="49150"/>
                </a:lnTo>
                <a:close/>
                <a:moveTo>
                  <a:pt x="98944" y="24056"/>
                </a:moveTo>
                <a:lnTo>
                  <a:pt x="88333" y="23396"/>
                </a:lnTo>
                <a:lnTo>
                  <a:pt x="102111" y="18962"/>
                </a:lnTo>
                <a:lnTo>
                  <a:pt x="98944" y="24056"/>
                </a:lnTo>
                <a:close/>
                <a:moveTo>
                  <a:pt x="101916" y="18679"/>
                </a:moveTo>
                <a:lnTo>
                  <a:pt x="87583" y="23301"/>
                </a:lnTo>
                <a:lnTo>
                  <a:pt x="87583" y="23301"/>
                </a:lnTo>
                <a:lnTo>
                  <a:pt x="80444" y="22830"/>
                </a:lnTo>
                <a:lnTo>
                  <a:pt x="89000" y="9150"/>
                </a:lnTo>
                <a:lnTo>
                  <a:pt x="89000" y="9150"/>
                </a:lnTo>
                <a:lnTo>
                  <a:pt x="101916" y="18679"/>
                </a:lnTo>
                <a:close/>
                <a:moveTo>
                  <a:pt x="98777" y="24245"/>
                </a:moveTo>
                <a:lnTo>
                  <a:pt x="95305" y="29811"/>
                </a:lnTo>
                <a:lnTo>
                  <a:pt x="95277" y="29811"/>
                </a:lnTo>
                <a:lnTo>
                  <a:pt x="95277" y="29905"/>
                </a:lnTo>
                <a:lnTo>
                  <a:pt x="93055" y="33490"/>
                </a:lnTo>
                <a:lnTo>
                  <a:pt x="80333" y="23113"/>
                </a:lnTo>
                <a:lnTo>
                  <a:pt x="98777" y="24245"/>
                </a:lnTo>
                <a:close/>
                <a:moveTo>
                  <a:pt x="102027" y="40943"/>
                </a:moveTo>
                <a:lnTo>
                  <a:pt x="89055" y="40188"/>
                </a:lnTo>
                <a:lnTo>
                  <a:pt x="95305" y="30188"/>
                </a:lnTo>
                <a:lnTo>
                  <a:pt x="102027" y="40943"/>
                </a:lnTo>
                <a:close/>
                <a:moveTo>
                  <a:pt x="76777" y="47264"/>
                </a:moveTo>
                <a:lnTo>
                  <a:pt x="59194" y="33679"/>
                </a:lnTo>
                <a:lnTo>
                  <a:pt x="59194" y="33584"/>
                </a:lnTo>
                <a:lnTo>
                  <a:pt x="65166" y="28773"/>
                </a:lnTo>
                <a:lnTo>
                  <a:pt x="76777" y="47264"/>
                </a:lnTo>
                <a:close/>
                <a:moveTo>
                  <a:pt x="52777" y="45283"/>
                </a:moveTo>
                <a:lnTo>
                  <a:pt x="60444" y="57547"/>
                </a:lnTo>
                <a:lnTo>
                  <a:pt x="55055" y="58962"/>
                </a:lnTo>
                <a:lnTo>
                  <a:pt x="55055" y="58962"/>
                </a:lnTo>
                <a:lnTo>
                  <a:pt x="39611" y="44150"/>
                </a:lnTo>
                <a:lnTo>
                  <a:pt x="52777" y="45283"/>
                </a:lnTo>
                <a:close/>
                <a:moveTo>
                  <a:pt x="54833" y="59056"/>
                </a:moveTo>
                <a:lnTo>
                  <a:pt x="49805" y="60283"/>
                </a:lnTo>
                <a:lnTo>
                  <a:pt x="49722" y="60188"/>
                </a:lnTo>
                <a:lnTo>
                  <a:pt x="49694" y="60377"/>
                </a:lnTo>
                <a:lnTo>
                  <a:pt x="47333" y="60943"/>
                </a:lnTo>
                <a:lnTo>
                  <a:pt x="47333" y="60943"/>
                </a:lnTo>
                <a:lnTo>
                  <a:pt x="28083" y="33584"/>
                </a:lnTo>
                <a:lnTo>
                  <a:pt x="28250" y="33396"/>
                </a:lnTo>
                <a:lnTo>
                  <a:pt x="28250" y="33490"/>
                </a:lnTo>
                <a:lnTo>
                  <a:pt x="54833" y="59056"/>
                </a:lnTo>
                <a:close/>
                <a:moveTo>
                  <a:pt x="388" y="55377"/>
                </a:moveTo>
                <a:lnTo>
                  <a:pt x="28361" y="58207"/>
                </a:lnTo>
                <a:lnTo>
                  <a:pt x="14750" y="69245"/>
                </a:lnTo>
                <a:lnTo>
                  <a:pt x="361" y="55377"/>
                </a:lnTo>
                <a:lnTo>
                  <a:pt x="388" y="55377"/>
                </a:lnTo>
                <a:close/>
                <a:moveTo>
                  <a:pt x="62555" y="81603"/>
                </a:moveTo>
                <a:lnTo>
                  <a:pt x="62527" y="81698"/>
                </a:lnTo>
                <a:lnTo>
                  <a:pt x="62527" y="81603"/>
                </a:lnTo>
                <a:lnTo>
                  <a:pt x="62555" y="81603"/>
                </a:lnTo>
                <a:close/>
                <a:moveTo>
                  <a:pt x="91138" y="84905"/>
                </a:moveTo>
                <a:lnTo>
                  <a:pt x="91194" y="84905"/>
                </a:lnTo>
                <a:lnTo>
                  <a:pt x="91194" y="84811"/>
                </a:lnTo>
                <a:lnTo>
                  <a:pt x="91194" y="84811"/>
                </a:lnTo>
                <a:lnTo>
                  <a:pt x="91222" y="84811"/>
                </a:lnTo>
                <a:lnTo>
                  <a:pt x="91222" y="84811"/>
                </a:lnTo>
                <a:lnTo>
                  <a:pt x="93472" y="81226"/>
                </a:lnTo>
                <a:lnTo>
                  <a:pt x="93472" y="81226"/>
                </a:lnTo>
                <a:lnTo>
                  <a:pt x="99750" y="76226"/>
                </a:lnTo>
                <a:lnTo>
                  <a:pt x="104416" y="84150"/>
                </a:lnTo>
                <a:lnTo>
                  <a:pt x="87722" y="90377"/>
                </a:lnTo>
                <a:lnTo>
                  <a:pt x="91138" y="84905"/>
                </a:lnTo>
                <a:close/>
                <a:moveTo>
                  <a:pt x="104750" y="84056"/>
                </a:moveTo>
                <a:lnTo>
                  <a:pt x="104750" y="84056"/>
                </a:lnTo>
                <a:lnTo>
                  <a:pt x="104583" y="84150"/>
                </a:lnTo>
                <a:lnTo>
                  <a:pt x="99888" y="76132"/>
                </a:lnTo>
                <a:lnTo>
                  <a:pt x="119805" y="60283"/>
                </a:lnTo>
                <a:lnTo>
                  <a:pt x="104750" y="84056"/>
                </a:lnTo>
                <a:close/>
                <a:moveTo>
                  <a:pt x="99944" y="55566"/>
                </a:moveTo>
                <a:lnTo>
                  <a:pt x="107361" y="49433"/>
                </a:lnTo>
                <a:lnTo>
                  <a:pt x="107361" y="49528"/>
                </a:lnTo>
                <a:lnTo>
                  <a:pt x="107388" y="49433"/>
                </a:lnTo>
                <a:lnTo>
                  <a:pt x="113222" y="44716"/>
                </a:lnTo>
                <a:lnTo>
                  <a:pt x="113222" y="44622"/>
                </a:lnTo>
                <a:lnTo>
                  <a:pt x="113250" y="44716"/>
                </a:lnTo>
                <a:lnTo>
                  <a:pt x="119750" y="59905"/>
                </a:lnTo>
                <a:lnTo>
                  <a:pt x="99944" y="55566"/>
                </a:lnTo>
                <a:close/>
                <a:moveTo>
                  <a:pt x="95500" y="29905"/>
                </a:moveTo>
                <a:lnTo>
                  <a:pt x="98972" y="24339"/>
                </a:lnTo>
                <a:lnTo>
                  <a:pt x="99027" y="24339"/>
                </a:lnTo>
                <a:lnTo>
                  <a:pt x="99027" y="24245"/>
                </a:lnTo>
                <a:lnTo>
                  <a:pt x="102305" y="18962"/>
                </a:lnTo>
                <a:lnTo>
                  <a:pt x="113055" y="44245"/>
                </a:lnTo>
                <a:lnTo>
                  <a:pt x="95500" y="29905"/>
                </a:lnTo>
                <a:close/>
                <a:moveTo>
                  <a:pt x="89138" y="8962"/>
                </a:moveTo>
                <a:lnTo>
                  <a:pt x="94416" y="377"/>
                </a:lnTo>
                <a:lnTo>
                  <a:pt x="102166" y="18584"/>
                </a:lnTo>
                <a:lnTo>
                  <a:pt x="89138" y="8962"/>
                </a:lnTo>
                <a:close/>
                <a:moveTo>
                  <a:pt x="80166" y="23018"/>
                </a:moveTo>
                <a:lnTo>
                  <a:pt x="73194" y="17358"/>
                </a:lnTo>
                <a:lnTo>
                  <a:pt x="94138" y="471"/>
                </a:lnTo>
                <a:lnTo>
                  <a:pt x="80166" y="23018"/>
                </a:lnTo>
                <a:close/>
                <a:moveTo>
                  <a:pt x="77722" y="33773"/>
                </a:moveTo>
                <a:lnTo>
                  <a:pt x="77722" y="33773"/>
                </a:lnTo>
                <a:lnTo>
                  <a:pt x="59333" y="18301"/>
                </a:lnTo>
                <a:lnTo>
                  <a:pt x="68333" y="11132"/>
                </a:lnTo>
                <a:lnTo>
                  <a:pt x="83222" y="32358"/>
                </a:lnTo>
                <a:lnTo>
                  <a:pt x="77722" y="33773"/>
                </a:lnTo>
                <a:close/>
                <a:moveTo>
                  <a:pt x="77472" y="33867"/>
                </a:moveTo>
                <a:lnTo>
                  <a:pt x="69777" y="35849"/>
                </a:lnTo>
                <a:lnTo>
                  <a:pt x="59027" y="18584"/>
                </a:lnTo>
                <a:lnTo>
                  <a:pt x="59250" y="18396"/>
                </a:lnTo>
                <a:lnTo>
                  <a:pt x="59222" y="18584"/>
                </a:lnTo>
                <a:lnTo>
                  <a:pt x="77472" y="33867"/>
                </a:lnTo>
                <a:close/>
                <a:moveTo>
                  <a:pt x="52638" y="45000"/>
                </a:moveTo>
                <a:lnTo>
                  <a:pt x="39500" y="43867"/>
                </a:lnTo>
                <a:lnTo>
                  <a:pt x="39500" y="43962"/>
                </a:lnTo>
                <a:lnTo>
                  <a:pt x="28388" y="33301"/>
                </a:lnTo>
                <a:lnTo>
                  <a:pt x="33444" y="29339"/>
                </a:lnTo>
                <a:lnTo>
                  <a:pt x="52638" y="45000"/>
                </a:lnTo>
                <a:close/>
                <a:moveTo>
                  <a:pt x="17222" y="41792"/>
                </a:moveTo>
                <a:lnTo>
                  <a:pt x="583" y="54905"/>
                </a:lnTo>
                <a:lnTo>
                  <a:pt x="11333" y="37830"/>
                </a:lnTo>
                <a:lnTo>
                  <a:pt x="11333" y="38018"/>
                </a:lnTo>
                <a:lnTo>
                  <a:pt x="17222" y="41792"/>
                </a:lnTo>
                <a:close/>
                <a:moveTo>
                  <a:pt x="62722" y="81792"/>
                </a:moveTo>
                <a:lnTo>
                  <a:pt x="62805" y="81886"/>
                </a:lnTo>
                <a:lnTo>
                  <a:pt x="62833" y="81698"/>
                </a:lnTo>
                <a:lnTo>
                  <a:pt x="62861" y="81698"/>
                </a:lnTo>
                <a:lnTo>
                  <a:pt x="71722" y="96037"/>
                </a:lnTo>
                <a:lnTo>
                  <a:pt x="51305" y="90849"/>
                </a:lnTo>
                <a:lnTo>
                  <a:pt x="62722" y="81792"/>
                </a:lnTo>
                <a:close/>
                <a:moveTo>
                  <a:pt x="82222" y="98773"/>
                </a:moveTo>
                <a:lnTo>
                  <a:pt x="82222" y="98679"/>
                </a:lnTo>
                <a:lnTo>
                  <a:pt x="82194" y="98679"/>
                </a:lnTo>
                <a:lnTo>
                  <a:pt x="72833" y="83773"/>
                </a:lnTo>
                <a:lnTo>
                  <a:pt x="90972" y="84905"/>
                </a:lnTo>
                <a:lnTo>
                  <a:pt x="82250" y="98867"/>
                </a:lnTo>
                <a:lnTo>
                  <a:pt x="82222" y="98773"/>
                </a:lnTo>
                <a:close/>
                <a:moveTo>
                  <a:pt x="80166" y="23301"/>
                </a:moveTo>
                <a:lnTo>
                  <a:pt x="80166" y="23301"/>
                </a:lnTo>
                <a:lnTo>
                  <a:pt x="80166" y="23301"/>
                </a:lnTo>
                <a:lnTo>
                  <a:pt x="92916" y="33679"/>
                </a:lnTo>
                <a:lnTo>
                  <a:pt x="88916" y="40094"/>
                </a:lnTo>
                <a:lnTo>
                  <a:pt x="83416" y="32358"/>
                </a:lnTo>
                <a:lnTo>
                  <a:pt x="83416" y="32264"/>
                </a:lnTo>
                <a:lnTo>
                  <a:pt x="83416" y="32264"/>
                </a:lnTo>
                <a:lnTo>
                  <a:pt x="73027" y="17452"/>
                </a:lnTo>
                <a:lnTo>
                  <a:pt x="73055" y="17452"/>
                </a:lnTo>
                <a:lnTo>
                  <a:pt x="73055" y="17547"/>
                </a:lnTo>
                <a:lnTo>
                  <a:pt x="80166" y="23301"/>
                </a:lnTo>
                <a:close/>
                <a:moveTo>
                  <a:pt x="58888" y="18679"/>
                </a:moveTo>
                <a:lnTo>
                  <a:pt x="65055" y="28584"/>
                </a:lnTo>
                <a:lnTo>
                  <a:pt x="59083" y="33396"/>
                </a:lnTo>
                <a:lnTo>
                  <a:pt x="50000" y="25849"/>
                </a:lnTo>
                <a:lnTo>
                  <a:pt x="58888" y="18679"/>
                </a:lnTo>
                <a:close/>
                <a:moveTo>
                  <a:pt x="51250" y="90849"/>
                </a:moveTo>
                <a:lnTo>
                  <a:pt x="51250" y="90943"/>
                </a:lnTo>
                <a:lnTo>
                  <a:pt x="51166" y="90943"/>
                </a:lnTo>
                <a:lnTo>
                  <a:pt x="51250" y="90849"/>
                </a:lnTo>
                <a:close/>
                <a:moveTo>
                  <a:pt x="51277" y="91037"/>
                </a:moveTo>
                <a:lnTo>
                  <a:pt x="71916" y="96320"/>
                </a:lnTo>
                <a:lnTo>
                  <a:pt x="71944" y="96415"/>
                </a:lnTo>
                <a:lnTo>
                  <a:pt x="71972" y="96320"/>
                </a:lnTo>
                <a:lnTo>
                  <a:pt x="81805" y="98867"/>
                </a:lnTo>
                <a:lnTo>
                  <a:pt x="67722" y="103113"/>
                </a:lnTo>
                <a:lnTo>
                  <a:pt x="67722" y="103207"/>
                </a:lnTo>
                <a:lnTo>
                  <a:pt x="51527" y="91132"/>
                </a:lnTo>
                <a:lnTo>
                  <a:pt x="51527" y="91415"/>
                </a:lnTo>
                <a:lnTo>
                  <a:pt x="75611" y="109433"/>
                </a:lnTo>
                <a:lnTo>
                  <a:pt x="69222" y="119622"/>
                </a:lnTo>
                <a:lnTo>
                  <a:pt x="51277" y="91037"/>
                </a:lnTo>
                <a:close/>
                <a:moveTo>
                  <a:pt x="75750" y="109245"/>
                </a:moveTo>
                <a:lnTo>
                  <a:pt x="67888" y="103301"/>
                </a:lnTo>
                <a:lnTo>
                  <a:pt x="82111" y="99056"/>
                </a:lnTo>
                <a:lnTo>
                  <a:pt x="75750" y="109245"/>
                </a:lnTo>
                <a:close/>
                <a:moveTo>
                  <a:pt x="87527" y="90660"/>
                </a:moveTo>
                <a:lnTo>
                  <a:pt x="87527" y="90754"/>
                </a:lnTo>
                <a:lnTo>
                  <a:pt x="104527" y="84433"/>
                </a:lnTo>
                <a:lnTo>
                  <a:pt x="88777" y="109245"/>
                </a:lnTo>
                <a:lnTo>
                  <a:pt x="82333" y="98962"/>
                </a:lnTo>
                <a:lnTo>
                  <a:pt x="87527" y="90660"/>
                </a:lnTo>
                <a:close/>
              </a:path>
            </a:pathLst>
          </a:custGeom>
          <a:gradFill>
            <a:gsLst>
              <a:gs pos="0">
                <a:srgbClr val="BFBFBF"/>
              </a:gs>
              <a:gs pos="100000">
                <a:srgbClr val="FFFFFF">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abre logo on Red">
  <p:cSld name="Sabre logo on Red">
    <p:spTree>
      <p:nvGrpSpPr>
        <p:cNvPr id="1" name="Shape 169"/>
        <p:cNvGrpSpPr/>
        <p:nvPr/>
      </p:nvGrpSpPr>
      <p:grpSpPr>
        <a:xfrm>
          <a:off x="0" y="0"/>
          <a:ext cx="0" cy="0"/>
          <a:chOff x="0" y="0"/>
          <a:chExt cx="0" cy="0"/>
        </a:xfrm>
      </p:grpSpPr>
      <p:sp>
        <p:nvSpPr>
          <p:cNvPr id="170" name="Google Shape;170;p33"/>
          <p:cNvSpPr/>
          <p:nvPr/>
        </p:nvSpPr>
        <p:spPr>
          <a:xfrm>
            <a:off x="0" y="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Arial"/>
              <a:ea typeface="Arial"/>
              <a:cs typeface="Arial"/>
              <a:sym typeface="Arial"/>
            </a:endParaRPr>
          </a:p>
        </p:txBody>
      </p:sp>
      <p:grpSp>
        <p:nvGrpSpPr>
          <p:cNvPr id="171" name="Google Shape;171;p33"/>
          <p:cNvGrpSpPr/>
          <p:nvPr/>
        </p:nvGrpSpPr>
        <p:grpSpPr>
          <a:xfrm>
            <a:off x="4087991" y="2941987"/>
            <a:ext cx="4015561" cy="973833"/>
            <a:chOff x="968376" y="633413"/>
            <a:chExt cx="9772600" cy="2370000"/>
          </a:xfrm>
        </p:grpSpPr>
        <p:sp>
          <p:nvSpPr>
            <p:cNvPr id="172" name="Google Shape;172;p33"/>
            <p:cNvSpPr/>
            <p:nvPr/>
          </p:nvSpPr>
          <p:spPr>
            <a:xfrm>
              <a:off x="8613776" y="1333500"/>
              <a:ext cx="1984500" cy="1659000"/>
            </a:xfrm>
            <a:custGeom>
              <a:avLst/>
              <a:gdLst/>
              <a:ahLst/>
              <a:cxnLst/>
              <a:rect l="0" t="0" r="0" b="0"/>
              <a:pathLst>
                <a:path w="120000" h="120000" extrusionOk="0">
                  <a:moveTo>
                    <a:pt x="110054" y="80345"/>
                  </a:moveTo>
                  <a:cubicBezTo>
                    <a:pt x="103135" y="104190"/>
                    <a:pt x="83675" y="119999"/>
                    <a:pt x="51891" y="119999"/>
                  </a:cubicBezTo>
                  <a:cubicBezTo>
                    <a:pt x="25513" y="119999"/>
                    <a:pt x="0" y="101339"/>
                    <a:pt x="6486" y="59352"/>
                  </a:cubicBezTo>
                  <a:cubicBezTo>
                    <a:pt x="11675" y="23844"/>
                    <a:pt x="38918" y="0"/>
                    <a:pt x="70054" y="0"/>
                  </a:cubicBezTo>
                  <a:cubicBezTo>
                    <a:pt x="104864" y="0"/>
                    <a:pt x="120000" y="28768"/>
                    <a:pt x="114378" y="62203"/>
                  </a:cubicBezTo>
                  <a:cubicBezTo>
                    <a:pt x="113081" y="69978"/>
                    <a:pt x="113081" y="69978"/>
                    <a:pt x="113081" y="69978"/>
                  </a:cubicBezTo>
                  <a:cubicBezTo>
                    <a:pt x="47567" y="69978"/>
                    <a:pt x="47567" y="69978"/>
                    <a:pt x="47567" y="69978"/>
                  </a:cubicBezTo>
                  <a:cubicBezTo>
                    <a:pt x="47351" y="70755"/>
                    <a:pt x="46486" y="74384"/>
                    <a:pt x="46486" y="78531"/>
                  </a:cubicBezTo>
                  <a:cubicBezTo>
                    <a:pt x="46486" y="88380"/>
                    <a:pt x="51027" y="92008"/>
                    <a:pt x="56648" y="92008"/>
                  </a:cubicBezTo>
                  <a:cubicBezTo>
                    <a:pt x="62486" y="92008"/>
                    <a:pt x="67459" y="88120"/>
                    <a:pt x="70270" y="80345"/>
                  </a:cubicBezTo>
                  <a:lnTo>
                    <a:pt x="110054" y="80345"/>
                  </a:lnTo>
                  <a:close/>
                  <a:moveTo>
                    <a:pt x="76324" y="46133"/>
                  </a:moveTo>
                  <a:cubicBezTo>
                    <a:pt x="76756" y="43282"/>
                    <a:pt x="76756" y="43282"/>
                    <a:pt x="76756" y="43282"/>
                  </a:cubicBezTo>
                  <a:cubicBezTo>
                    <a:pt x="78270" y="34730"/>
                    <a:pt x="74594" y="27991"/>
                    <a:pt x="67027" y="27991"/>
                  </a:cubicBezTo>
                  <a:cubicBezTo>
                    <a:pt x="59891" y="27991"/>
                    <a:pt x="54054" y="34211"/>
                    <a:pt x="51891" y="46133"/>
                  </a:cubicBezTo>
                  <a:cubicBezTo>
                    <a:pt x="76324" y="46133"/>
                    <a:pt x="76324" y="46133"/>
                    <a:pt x="76324" y="46133"/>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173" name="Google Shape;173;p33"/>
            <p:cNvSpPr/>
            <p:nvPr/>
          </p:nvSpPr>
          <p:spPr>
            <a:xfrm>
              <a:off x="7212013" y="1362075"/>
              <a:ext cx="1584300" cy="1579500"/>
            </a:xfrm>
            <a:custGeom>
              <a:avLst/>
              <a:gdLst/>
              <a:ahLst/>
              <a:cxnLst/>
              <a:rect l="0" t="0" r="0" b="0"/>
              <a:pathLst>
                <a:path w="120000" h="120000" extrusionOk="0">
                  <a:moveTo>
                    <a:pt x="106455" y="0"/>
                  </a:moveTo>
                  <a:cubicBezTo>
                    <a:pt x="93995" y="0"/>
                    <a:pt x="83972" y="7346"/>
                    <a:pt x="77200" y="16598"/>
                  </a:cubicBezTo>
                  <a:cubicBezTo>
                    <a:pt x="76117" y="16598"/>
                    <a:pt x="76117" y="16598"/>
                    <a:pt x="76117" y="16598"/>
                  </a:cubicBezTo>
                  <a:cubicBezTo>
                    <a:pt x="77742" y="1360"/>
                    <a:pt x="77742" y="1360"/>
                    <a:pt x="77742" y="1360"/>
                  </a:cubicBezTo>
                  <a:cubicBezTo>
                    <a:pt x="25191" y="1360"/>
                    <a:pt x="25191" y="1360"/>
                    <a:pt x="25191" y="1360"/>
                  </a:cubicBezTo>
                  <a:cubicBezTo>
                    <a:pt x="21941" y="16870"/>
                    <a:pt x="21941" y="16870"/>
                    <a:pt x="21941" y="16870"/>
                  </a:cubicBezTo>
                  <a:cubicBezTo>
                    <a:pt x="50925" y="13877"/>
                    <a:pt x="50925" y="13877"/>
                    <a:pt x="50925" y="13877"/>
                  </a:cubicBezTo>
                  <a:cubicBezTo>
                    <a:pt x="50383" y="16870"/>
                    <a:pt x="50383" y="16870"/>
                    <a:pt x="50383" y="16870"/>
                  </a:cubicBezTo>
                  <a:cubicBezTo>
                    <a:pt x="20857" y="21496"/>
                    <a:pt x="20857" y="21496"/>
                    <a:pt x="20857" y="21496"/>
                  </a:cubicBezTo>
                  <a:cubicBezTo>
                    <a:pt x="0" y="119999"/>
                    <a:pt x="0" y="119999"/>
                    <a:pt x="0" y="119999"/>
                  </a:cubicBezTo>
                  <a:cubicBezTo>
                    <a:pt x="56884" y="119999"/>
                    <a:pt x="56884" y="119999"/>
                    <a:pt x="56884" y="119999"/>
                  </a:cubicBezTo>
                  <a:cubicBezTo>
                    <a:pt x="56884" y="119999"/>
                    <a:pt x="62844" y="91700"/>
                    <a:pt x="66365" y="75102"/>
                  </a:cubicBezTo>
                  <a:cubicBezTo>
                    <a:pt x="72054" y="48707"/>
                    <a:pt x="86410" y="42721"/>
                    <a:pt x="96162" y="42721"/>
                  </a:cubicBezTo>
                  <a:cubicBezTo>
                    <a:pt x="104288" y="42721"/>
                    <a:pt x="109435" y="46530"/>
                    <a:pt x="110519" y="47619"/>
                  </a:cubicBezTo>
                  <a:cubicBezTo>
                    <a:pt x="120000" y="3537"/>
                    <a:pt x="120000" y="3537"/>
                    <a:pt x="120000" y="3537"/>
                  </a:cubicBezTo>
                  <a:cubicBezTo>
                    <a:pt x="118916" y="2993"/>
                    <a:pt x="114311" y="0"/>
                    <a:pt x="10645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174" name="Google Shape;174;p33"/>
            <p:cNvSpPr/>
            <p:nvPr/>
          </p:nvSpPr>
          <p:spPr>
            <a:xfrm>
              <a:off x="968376" y="633413"/>
              <a:ext cx="2365500" cy="2370000"/>
            </a:xfrm>
            <a:custGeom>
              <a:avLst/>
              <a:gdLst/>
              <a:ahLst/>
              <a:cxnLst/>
              <a:rect l="0" t="0" r="0" b="0"/>
              <a:pathLst>
                <a:path w="120000" h="120000" extrusionOk="0">
                  <a:moveTo>
                    <a:pt x="41329" y="70801"/>
                  </a:moveTo>
                  <a:cubicBezTo>
                    <a:pt x="26102" y="65900"/>
                    <a:pt x="14501" y="56822"/>
                    <a:pt x="14501" y="39757"/>
                  </a:cubicBezTo>
                  <a:cubicBezTo>
                    <a:pt x="14501" y="14523"/>
                    <a:pt x="39516" y="181"/>
                    <a:pt x="72870" y="181"/>
                  </a:cubicBezTo>
                  <a:cubicBezTo>
                    <a:pt x="101148" y="0"/>
                    <a:pt x="120000" y="11981"/>
                    <a:pt x="116737" y="35400"/>
                  </a:cubicBezTo>
                  <a:cubicBezTo>
                    <a:pt x="76314" y="35400"/>
                    <a:pt x="76314" y="35400"/>
                    <a:pt x="76314" y="35400"/>
                  </a:cubicBezTo>
                  <a:cubicBezTo>
                    <a:pt x="77764" y="29046"/>
                    <a:pt x="74138" y="25416"/>
                    <a:pt x="67250" y="25416"/>
                  </a:cubicBezTo>
                  <a:cubicBezTo>
                    <a:pt x="61812" y="25416"/>
                    <a:pt x="57643" y="28139"/>
                    <a:pt x="57099" y="31406"/>
                  </a:cubicBezTo>
                  <a:cubicBezTo>
                    <a:pt x="56012" y="36127"/>
                    <a:pt x="59093" y="39031"/>
                    <a:pt x="66344" y="41028"/>
                  </a:cubicBezTo>
                  <a:cubicBezTo>
                    <a:pt x="72326" y="42662"/>
                    <a:pt x="76495" y="43751"/>
                    <a:pt x="82477" y="45385"/>
                  </a:cubicBezTo>
                  <a:cubicBezTo>
                    <a:pt x="99516" y="50287"/>
                    <a:pt x="107673" y="60635"/>
                    <a:pt x="109848" y="71164"/>
                  </a:cubicBezTo>
                  <a:cubicBezTo>
                    <a:pt x="59274" y="76429"/>
                    <a:pt x="59274" y="76429"/>
                    <a:pt x="59274" y="76429"/>
                  </a:cubicBezTo>
                  <a:lnTo>
                    <a:pt x="41329" y="70801"/>
                  </a:lnTo>
                  <a:close/>
                  <a:moveTo>
                    <a:pt x="42779" y="97851"/>
                  </a:moveTo>
                  <a:cubicBezTo>
                    <a:pt x="46223" y="81875"/>
                    <a:pt x="46223" y="81875"/>
                    <a:pt x="46223" y="81875"/>
                  </a:cubicBezTo>
                  <a:cubicBezTo>
                    <a:pt x="2900" y="81875"/>
                    <a:pt x="2900" y="81875"/>
                    <a:pt x="2900" y="81875"/>
                  </a:cubicBezTo>
                  <a:cubicBezTo>
                    <a:pt x="0" y="109107"/>
                    <a:pt x="21208" y="120000"/>
                    <a:pt x="48761" y="120000"/>
                  </a:cubicBezTo>
                  <a:cubicBezTo>
                    <a:pt x="75045" y="120000"/>
                    <a:pt x="102779" y="111285"/>
                    <a:pt x="108942" y="87140"/>
                  </a:cubicBezTo>
                  <a:cubicBezTo>
                    <a:pt x="42779" y="97851"/>
                    <a:pt x="42779" y="97851"/>
                    <a:pt x="42779" y="9785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175" name="Google Shape;175;p33"/>
            <p:cNvSpPr/>
            <p:nvPr/>
          </p:nvSpPr>
          <p:spPr>
            <a:xfrm>
              <a:off x="5167313" y="695325"/>
              <a:ext cx="2058900" cy="2297100"/>
            </a:xfrm>
            <a:custGeom>
              <a:avLst/>
              <a:gdLst/>
              <a:ahLst/>
              <a:cxnLst/>
              <a:rect l="0" t="0" r="0" b="0"/>
              <a:pathLst>
                <a:path w="120000" h="120000" extrusionOk="0">
                  <a:moveTo>
                    <a:pt x="62291" y="41747"/>
                  </a:moveTo>
                  <a:cubicBezTo>
                    <a:pt x="65833" y="39313"/>
                    <a:pt x="74375" y="33322"/>
                    <a:pt x="87291" y="33322"/>
                  </a:cubicBezTo>
                  <a:cubicBezTo>
                    <a:pt x="100625" y="33322"/>
                    <a:pt x="110833" y="38564"/>
                    <a:pt x="115833" y="48299"/>
                  </a:cubicBezTo>
                  <a:cubicBezTo>
                    <a:pt x="14166" y="57847"/>
                    <a:pt x="14166" y="57847"/>
                    <a:pt x="14166" y="57847"/>
                  </a:cubicBezTo>
                  <a:cubicBezTo>
                    <a:pt x="27916" y="0"/>
                    <a:pt x="27916" y="0"/>
                    <a:pt x="27916" y="0"/>
                  </a:cubicBezTo>
                  <a:cubicBezTo>
                    <a:pt x="71666" y="0"/>
                    <a:pt x="71666" y="0"/>
                    <a:pt x="71666" y="0"/>
                  </a:cubicBezTo>
                  <a:cubicBezTo>
                    <a:pt x="61666" y="41747"/>
                    <a:pt x="61666" y="41747"/>
                    <a:pt x="61666" y="41747"/>
                  </a:cubicBezTo>
                  <a:lnTo>
                    <a:pt x="62291" y="41747"/>
                  </a:lnTo>
                  <a:close/>
                  <a:moveTo>
                    <a:pt x="60000" y="60655"/>
                  </a:moveTo>
                  <a:cubicBezTo>
                    <a:pt x="57083" y="64024"/>
                    <a:pt x="54791" y="68892"/>
                    <a:pt x="53125" y="76380"/>
                  </a:cubicBezTo>
                  <a:cubicBezTo>
                    <a:pt x="49166" y="92667"/>
                    <a:pt x="53333" y="96786"/>
                    <a:pt x="58750" y="96786"/>
                  </a:cubicBezTo>
                  <a:cubicBezTo>
                    <a:pt x="65833" y="96786"/>
                    <a:pt x="71875" y="90795"/>
                    <a:pt x="74791" y="76755"/>
                  </a:cubicBezTo>
                  <a:cubicBezTo>
                    <a:pt x="76666" y="67769"/>
                    <a:pt x="76250" y="61216"/>
                    <a:pt x="73541" y="58595"/>
                  </a:cubicBezTo>
                  <a:cubicBezTo>
                    <a:pt x="117500" y="52230"/>
                    <a:pt x="117500" y="52230"/>
                    <a:pt x="117500" y="52230"/>
                  </a:cubicBezTo>
                  <a:cubicBezTo>
                    <a:pt x="119583" y="58408"/>
                    <a:pt x="120000" y="66458"/>
                    <a:pt x="117916" y="75631"/>
                  </a:cubicBezTo>
                  <a:cubicBezTo>
                    <a:pt x="111458" y="104648"/>
                    <a:pt x="91875" y="120000"/>
                    <a:pt x="69791" y="120000"/>
                  </a:cubicBezTo>
                  <a:cubicBezTo>
                    <a:pt x="59791" y="120000"/>
                    <a:pt x="48750" y="117566"/>
                    <a:pt x="44375" y="108018"/>
                  </a:cubicBezTo>
                  <a:cubicBezTo>
                    <a:pt x="43333" y="108018"/>
                    <a:pt x="43333" y="108018"/>
                    <a:pt x="43333" y="108018"/>
                  </a:cubicBezTo>
                  <a:cubicBezTo>
                    <a:pt x="39791" y="117379"/>
                    <a:pt x="39791" y="117379"/>
                    <a:pt x="39791" y="117379"/>
                  </a:cubicBezTo>
                  <a:cubicBezTo>
                    <a:pt x="0" y="117379"/>
                    <a:pt x="0" y="117379"/>
                    <a:pt x="0" y="117379"/>
                  </a:cubicBezTo>
                  <a:cubicBezTo>
                    <a:pt x="11875" y="67581"/>
                    <a:pt x="11875" y="67581"/>
                    <a:pt x="11875" y="67581"/>
                  </a:cubicBezTo>
                  <a:cubicBezTo>
                    <a:pt x="60000" y="60655"/>
                    <a:pt x="60000" y="60655"/>
                    <a:pt x="60000" y="60655"/>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176" name="Google Shape;176;p33"/>
            <p:cNvSpPr/>
            <p:nvPr/>
          </p:nvSpPr>
          <p:spPr>
            <a:xfrm>
              <a:off x="3230563" y="1314450"/>
              <a:ext cx="1893900" cy="1677900"/>
            </a:xfrm>
            <a:custGeom>
              <a:avLst/>
              <a:gdLst/>
              <a:ahLst/>
              <a:cxnLst/>
              <a:rect l="0" t="0" r="0" b="0"/>
              <a:pathLst>
                <a:path w="120000" h="120000" extrusionOk="0">
                  <a:moveTo>
                    <a:pt x="68830" y="77179"/>
                  </a:moveTo>
                  <a:cubicBezTo>
                    <a:pt x="67245" y="85641"/>
                    <a:pt x="62264" y="92307"/>
                    <a:pt x="55018" y="92307"/>
                  </a:cubicBezTo>
                  <a:cubicBezTo>
                    <a:pt x="48452" y="92307"/>
                    <a:pt x="45283" y="86153"/>
                    <a:pt x="46641" y="79230"/>
                  </a:cubicBezTo>
                  <a:cubicBezTo>
                    <a:pt x="47773" y="73589"/>
                    <a:pt x="52981" y="67692"/>
                    <a:pt x="62716" y="67692"/>
                  </a:cubicBezTo>
                  <a:cubicBezTo>
                    <a:pt x="70415" y="67692"/>
                    <a:pt x="70415" y="67692"/>
                    <a:pt x="70415" y="67692"/>
                  </a:cubicBezTo>
                  <a:lnTo>
                    <a:pt x="68830" y="77179"/>
                  </a:lnTo>
                  <a:close/>
                  <a:moveTo>
                    <a:pt x="56603" y="38717"/>
                  </a:moveTo>
                  <a:cubicBezTo>
                    <a:pt x="57962" y="31794"/>
                    <a:pt x="62716" y="26410"/>
                    <a:pt x="68603" y="26410"/>
                  </a:cubicBezTo>
                  <a:cubicBezTo>
                    <a:pt x="74716" y="26410"/>
                    <a:pt x="77207" y="32051"/>
                    <a:pt x="76075" y="37948"/>
                  </a:cubicBezTo>
                  <a:cubicBezTo>
                    <a:pt x="75169" y="42307"/>
                    <a:pt x="75169" y="42307"/>
                    <a:pt x="75169" y="42307"/>
                  </a:cubicBezTo>
                  <a:cubicBezTo>
                    <a:pt x="119773" y="36923"/>
                    <a:pt x="119773" y="36923"/>
                    <a:pt x="119773" y="36923"/>
                  </a:cubicBezTo>
                  <a:cubicBezTo>
                    <a:pt x="116377" y="11282"/>
                    <a:pt x="95094" y="0"/>
                    <a:pt x="70415" y="0"/>
                  </a:cubicBezTo>
                  <a:cubicBezTo>
                    <a:pt x="33735" y="0"/>
                    <a:pt x="16075" y="20769"/>
                    <a:pt x="12679" y="39230"/>
                  </a:cubicBezTo>
                  <a:cubicBezTo>
                    <a:pt x="12000" y="41794"/>
                    <a:pt x="12000" y="41794"/>
                    <a:pt x="12000" y="41794"/>
                  </a:cubicBezTo>
                  <a:cubicBezTo>
                    <a:pt x="56150" y="41794"/>
                    <a:pt x="56150" y="41794"/>
                    <a:pt x="56150" y="41794"/>
                  </a:cubicBezTo>
                  <a:lnTo>
                    <a:pt x="56603" y="38717"/>
                  </a:lnTo>
                  <a:close/>
                  <a:moveTo>
                    <a:pt x="1811" y="72820"/>
                  </a:moveTo>
                  <a:cubicBezTo>
                    <a:pt x="452" y="77179"/>
                    <a:pt x="0" y="81794"/>
                    <a:pt x="0" y="87179"/>
                  </a:cubicBezTo>
                  <a:cubicBezTo>
                    <a:pt x="0" y="104615"/>
                    <a:pt x="11547" y="120000"/>
                    <a:pt x="31018" y="120000"/>
                  </a:cubicBezTo>
                  <a:cubicBezTo>
                    <a:pt x="48679" y="120000"/>
                    <a:pt x="58867" y="111538"/>
                    <a:pt x="63622" y="105897"/>
                  </a:cubicBezTo>
                  <a:cubicBezTo>
                    <a:pt x="64075" y="105897"/>
                    <a:pt x="64075" y="105897"/>
                    <a:pt x="64075" y="105897"/>
                  </a:cubicBezTo>
                  <a:cubicBezTo>
                    <a:pt x="63169" y="116410"/>
                    <a:pt x="63169" y="116410"/>
                    <a:pt x="63169" y="116410"/>
                  </a:cubicBezTo>
                  <a:cubicBezTo>
                    <a:pt x="108000" y="116410"/>
                    <a:pt x="108000" y="116410"/>
                    <a:pt x="108000" y="116410"/>
                  </a:cubicBezTo>
                  <a:cubicBezTo>
                    <a:pt x="118867" y="58461"/>
                    <a:pt x="118867" y="58461"/>
                    <a:pt x="118867" y="58461"/>
                  </a:cubicBezTo>
                  <a:cubicBezTo>
                    <a:pt x="119320" y="55897"/>
                    <a:pt x="119773" y="53333"/>
                    <a:pt x="120000" y="51025"/>
                  </a:cubicBezTo>
                  <a:cubicBezTo>
                    <a:pt x="1811" y="72820"/>
                    <a:pt x="1811" y="72820"/>
                    <a:pt x="1811" y="7282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177" name="Google Shape;177;p33"/>
            <p:cNvSpPr/>
            <p:nvPr/>
          </p:nvSpPr>
          <p:spPr>
            <a:xfrm>
              <a:off x="10429876" y="2659063"/>
              <a:ext cx="311100" cy="311100"/>
            </a:xfrm>
            <a:custGeom>
              <a:avLst/>
              <a:gdLst/>
              <a:ahLst/>
              <a:cxnLst/>
              <a:rect l="0" t="0" r="0" b="0"/>
              <a:pathLst>
                <a:path w="120000" h="120000" extrusionOk="0">
                  <a:moveTo>
                    <a:pt x="60689" y="0"/>
                  </a:moveTo>
                  <a:cubicBezTo>
                    <a:pt x="93793" y="0"/>
                    <a:pt x="120000" y="26206"/>
                    <a:pt x="120000" y="60689"/>
                  </a:cubicBezTo>
                  <a:cubicBezTo>
                    <a:pt x="120000" y="93793"/>
                    <a:pt x="93793" y="120000"/>
                    <a:pt x="59310" y="120000"/>
                  </a:cubicBezTo>
                  <a:cubicBezTo>
                    <a:pt x="27586" y="120000"/>
                    <a:pt x="0" y="93793"/>
                    <a:pt x="0" y="60689"/>
                  </a:cubicBezTo>
                  <a:cubicBezTo>
                    <a:pt x="0" y="26206"/>
                    <a:pt x="27586" y="0"/>
                    <a:pt x="59310" y="0"/>
                  </a:cubicBezTo>
                  <a:lnTo>
                    <a:pt x="60689" y="0"/>
                  </a:lnTo>
                  <a:close/>
                  <a:moveTo>
                    <a:pt x="59310" y="9655"/>
                  </a:moveTo>
                  <a:cubicBezTo>
                    <a:pt x="33103" y="9655"/>
                    <a:pt x="12413" y="31724"/>
                    <a:pt x="12413" y="60689"/>
                  </a:cubicBezTo>
                  <a:cubicBezTo>
                    <a:pt x="12413" y="88275"/>
                    <a:pt x="33103" y="111724"/>
                    <a:pt x="60689" y="111724"/>
                  </a:cubicBezTo>
                  <a:cubicBezTo>
                    <a:pt x="86896" y="111724"/>
                    <a:pt x="108965" y="88275"/>
                    <a:pt x="108965" y="60689"/>
                  </a:cubicBezTo>
                  <a:cubicBezTo>
                    <a:pt x="108965" y="31724"/>
                    <a:pt x="86896" y="9655"/>
                    <a:pt x="60689" y="9655"/>
                  </a:cubicBezTo>
                  <a:lnTo>
                    <a:pt x="59310" y="9655"/>
                  </a:lnTo>
                  <a:close/>
                  <a:moveTo>
                    <a:pt x="48275" y="95172"/>
                  </a:moveTo>
                  <a:cubicBezTo>
                    <a:pt x="38620" y="95172"/>
                    <a:pt x="38620" y="95172"/>
                    <a:pt x="38620" y="95172"/>
                  </a:cubicBezTo>
                  <a:cubicBezTo>
                    <a:pt x="38620" y="27586"/>
                    <a:pt x="38620" y="27586"/>
                    <a:pt x="38620" y="27586"/>
                  </a:cubicBezTo>
                  <a:cubicBezTo>
                    <a:pt x="44137" y="27586"/>
                    <a:pt x="49655" y="26206"/>
                    <a:pt x="56551" y="26206"/>
                  </a:cubicBezTo>
                  <a:cubicBezTo>
                    <a:pt x="67586" y="26206"/>
                    <a:pt x="74482" y="28965"/>
                    <a:pt x="78620" y="31724"/>
                  </a:cubicBezTo>
                  <a:cubicBezTo>
                    <a:pt x="81379" y="34482"/>
                    <a:pt x="84137" y="38620"/>
                    <a:pt x="84137" y="45517"/>
                  </a:cubicBezTo>
                  <a:cubicBezTo>
                    <a:pt x="84137" y="53793"/>
                    <a:pt x="78620" y="59310"/>
                    <a:pt x="70344" y="62068"/>
                  </a:cubicBezTo>
                  <a:cubicBezTo>
                    <a:pt x="70344" y="62068"/>
                    <a:pt x="70344" y="62068"/>
                    <a:pt x="70344" y="62068"/>
                  </a:cubicBezTo>
                  <a:cubicBezTo>
                    <a:pt x="77241" y="63448"/>
                    <a:pt x="81379" y="68965"/>
                    <a:pt x="82758" y="78620"/>
                  </a:cubicBezTo>
                  <a:cubicBezTo>
                    <a:pt x="84137" y="88275"/>
                    <a:pt x="85517" y="92413"/>
                    <a:pt x="86896" y="95172"/>
                  </a:cubicBezTo>
                  <a:cubicBezTo>
                    <a:pt x="75862" y="95172"/>
                    <a:pt x="75862" y="95172"/>
                    <a:pt x="75862" y="95172"/>
                  </a:cubicBezTo>
                  <a:cubicBezTo>
                    <a:pt x="73103" y="92413"/>
                    <a:pt x="71724" y="86896"/>
                    <a:pt x="70344" y="78620"/>
                  </a:cubicBezTo>
                  <a:cubicBezTo>
                    <a:pt x="68965" y="68965"/>
                    <a:pt x="64827" y="66206"/>
                    <a:pt x="56551" y="66206"/>
                  </a:cubicBezTo>
                  <a:cubicBezTo>
                    <a:pt x="48275" y="66206"/>
                    <a:pt x="48275" y="66206"/>
                    <a:pt x="48275" y="66206"/>
                  </a:cubicBezTo>
                  <a:lnTo>
                    <a:pt x="48275" y="95172"/>
                  </a:lnTo>
                  <a:close/>
                  <a:moveTo>
                    <a:pt x="48275" y="57931"/>
                  </a:moveTo>
                  <a:cubicBezTo>
                    <a:pt x="56551" y="57931"/>
                    <a:pt x="56551" y="57931"/>
                    <a:pt x="56551" y="57931"/>
                  </a:cubicBezTo>
                  <a:cubicBezTo>
                    <a:pt x="64827" y="57931"/>
                    <a:pt x="73103" y="55172"/>
                    <a:pt x="73103" y="46896"/>
                  </a:cubicBezTo>
                  <a:cubicBezTo>
                    <a:pt x="73103" y="40000"/>
                    <a:pt x="68965" y="34482"/>
                    <a:pt x="56551" y="34482"/>
                  </a:cubicBezTo>
                  <a:cubicBezTo>
                    <a:pt x="52413" y="34482"/>
                    <a:pt x="51034" y="34482"/>
                    <a:pt x="48275" y="35862"/>
                  </a:cubicBezTo>
                  <a:lnTo>
                    <a:pt x="48275" y="5793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ND OF LAYOUTS">
  <p:cSld name="END OF LAYOUTS">
    <p:spTree>
      <p:nvGrpSpPr>
        <p:cNvPr id="1" name="Shape 178"/>
        <p:cNvGrpSpPr/>
        <p:nvPr/>
      </p:nvGrpSpPr>
      <p:grpSpPr>
        <a:xfrm>
          <a:off x="0" y="0"/>
          <a:ext cx="0" cy="0"/>
          <a:chOff x="0" y="0"/>
          <a:chExt cx="0" cy="0"/>
        </a:xfrm>
      </p:grpSpPr>
      <p:sp>
        <p:nvSpPr>
          <p:cNvPr id="179" name="Google Shape;179;p34"/>
          <p:cNvSpPr/>
          <p:nvPr/>
        </p:nvSpPr>
        <p:spPr>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800">
                <a:solidFill>
                  <a:schemeClr val="lt1"/>
                </a:solidFill>
                <a:latin typeface="Roboto Light"/>
                <a:ea typeface="Roboto Light"/>
                <a:cs typeface="Roboto Light"/>
                <a:sym typeface="Roboto Light"/>
              </a:rPr>
              <a:t>DO NOT USE LAYOUTS</a:t>
            </a:r>
            <a:endParaRPr/>
          </a:p>
          <a:p>
            <a:pPr marL="0" marR="0" lvl="0" indent="0" algn="ctr" rtl="0">
              <a:spcBef>
                <a:spcPts val="0"/>
              </a:spcBef>
              <a:spcAft>
                <a:spcPts val="0"/>
              </a:spcAft>
              <a:buNone/>
            </a:pPr>
            <a:r>
              <a:rPr lang="en-US" sz="4800">
                <a:solidFill>
                  <a:schemeClr val="lt1"/>
                </a:solidFill>
                <a:latin typeface="Roboto Light"/>
                <a:ea typeface="Roboto Light"/>
                <a:cs typeface="Roboto Light"/>
                <a:sym typeface="Roboto Light"/>
              </a:rPr>
              <a:t>LISTED AFTER THIS ONE</a:t>
            </a:r>
            <a:endParaRPr sz="4800">
              <a:solidFill>
                <a:schemeClr val="lt1"/>
              </a:solidFill>
              <a:latin typeface="Roboto Light"/>
              <a:ea typeface="Roboto Light"/>
              <a:cs typeface="Roboto Light"/>
              <a:sym typeface="Roboto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w/edge web">
  <p:cSld name="Title Only w/edge web">
    <p:spTree>
      <p:nvGrpSpPr>
        <p:cNvPr id="1" name="Shape 45"/>
        <p:cNvGrpSpPr/>
        <p:nvPr/>
      </p:nvGrpSpPr>
      <p:grpSpPr>
        <a:xfrm>
          <a:off x="0" y="0"/>
          <a:ext cx="0" cy="0"/>
          <a:chOff x="0" y="0"/>
          <a:chExt cx="0" cy="0"/>
        </a:xfrm>
      </p:grpSpPr>
      <p:sp>
        <p:nvSpPr>
          <p:cNvPr id="46" name="Google Shape;46;p7"/>
          <p:cNvSpPr/>
          <p:nvPr/>
        </p:nvSpPr>
        <p:spPr>
          <a:xfrm flipH="1">
            <a:off x="-2986109" y="5047926"/>
            <a:ext cx="17838900" cy="5252400"/>
          </a:xfrm>
          <a:custGeom>
            <a:avLst/>
            <a:gdLst/>
            <a:ahLst/>
            <a:cxnLst/>
            <a:rect l="0" t="0" r="0" b="0"/>
            <a:pathLst>
              <a:path w="120000" h="120000" extrusionOk="0">
                <a:moveTo>
                  <a:pt x="120000" y="60283"/>
                </a:moveTo>
                <a:lnTo>
                  <a:pt x="119972" y="60000"/>
                </a:lnTo>
                <a:lnTo>
                  <a:pt x="119944" y="60094"/>
                </a:lnTo>
                <a:lnTo>
                  <a:pt x="94444" y="94"/>
                </a:lnTo>
                <a:lnTo>
                  <a:pt x="94416" y="94"/>
                </a:lnTo>
                <a:lnTo>
                  <a:pt x="94416" y="94"/>
                </a:lnTo>
                <a:lnTo>
                  <a:pt x="94416" y="94"/>
                </a:lnTo>
                <a:lnTo>
                  <a:pt x="94416" y="0"/>
                </a:lnTo>
                <a:lnTo>
                  <a:pt x="94388" y="0"/>
                </a:lnTo>
                <a:lnTo>
                  <a:pt x="94388" y="0"/>
                </a:lnTo>
                <a:lnTo>
                  <a:pt x="94361" y="0"/>
                </a:lnTo>
                <a:lnTo>
                  <a:pt x="72944" y="17264"/>
                </a:lnTo>
                <a:lnTo>
                  <a:pt x="72944" y="17358"/>
                </a:lnTo>
                <a:lnTo>
                  <a:pt x="68388" y="10943"/>
                </a:lnTo>
                <a:lnTo>
                  <a:pt x="68388" y="10754"/>
                </a:lnTo>
                <a:lnTo>
                  <a:pt x="68333" y="10849"/>
                </a:lnTo>
                <a:lnTo>
                  <a:pt x="68277" y="10754"/>
                </a:lnTo>
                <a:lnTo>
                  <a:pt x="68277" y="10849"/>
                </a:lnTo>
                <a:lnTo>
                  <a:pt x="49833" y="25754"/>
                </a:lnTo>
                <a:lnTo>
                  <a:pt x="43833" y="20754"/>
                </a:lnTo>
                <a:lnTo>
                  <a:pt x="43833" y="20849"/>
                </a:lnTo>
                <a:lnTo>
                  <a:pt x="33444" y="29056"/>
                </a:lnTo>
                <a:lnTo>
                  <a:pt x="33333" y="28962"/>
                </a:lnTo>
                <a:lnTo>
                  <a:pt x="33333" y="28867"/>
                </a:lnTo>
                <a:lnTo>
                  <a:pt x="33277" y="28867"/>
                </a:lnTo>
                <a:lnTo>
                  <a:pt x="22277" y="19905"/>
                </a:lnTo>
                <a:lnTo>
                  <a:pt x="22250" y="20188"/>
                </a:lnTo>
                <a:lnTo>
                  <a:pt x="22277" y="20188"/>
                </a:lnTo>
                <a:lnTo>
                  <a:pt x="194" y="55283"/>
                </a:lnTo>
                <a:lnTo>
                  <a:pt x="111" y="55188"/>
                </a:lnTo>
                <a:lnTo>
                  <a:pt x="111" y="55283"/>
                </a:lnTo>
                <a:lnTo>
                  <a:pt x="0" y="55377"/>
                </a:lnTo>
                <a:lnTo>
                  <a:pt x="27" y="55660"/>
                </a:lnTo>
                <a:lnTo>
                  <a:pt x="83" y="55566"/>
                </a:lnTo>
                <a:lnTo>
                  <a:pt x="83" y="55660"/>
                </a:lnTo>
                <a:lnTo>
                  <a:pt x="16611" y="80000"/>
                </a:lnTo>
                <a:lnTo>
                  <a:pt x="16611" y="80000"/>
                </a:lnTo>
                <a:lnTo>
                  <a:pt x="16638" y="80000"/>
                </a:lnTo>
                <a:lnTo>
                  <a:pt x="33472" y="104716"/>
                </a:lnTo>
                <a:lnTo>
                  <a:pt x="33472" y="104811"/>
                </a:lnTo>
                <a:lnTo>
                  <a:pt x="33500" y="104811"/>
                </a:lnTo>
                <a:lnTo>
                  <a:pt x="33500" y="104811"/>
                </a:lnTo>
                <a:lnTo>
                  <a:pt x="33500" y="104811"/>
                </a:lnTo>
                <a:lnTo>
                  <a:pt x="43250" y="97169"/>
                </a:lnTo>
                <a:lnTo>
                  <a:pt x="43250" y="97169"/>
                </a:lnTo>
                <a:lnTo>
                  <a:pt x="43250" y="97169"/>
                </a:lnTo>
                <a:lnTo>
                  <a:pt x="51055" y="90943"/>
                </a:lnTo>
                <a:lnTo>
                  <a:pt x="69194" y="119905"/>
                </a:lnTo>
                <a:lnTo>
                  <a:pt x="69194" y="120000"/>
                </a:lnTo>
                <a:lnTo>
                  <a:pt x="69222" y="120000"/>
                </a:lnTo>
                <a:lnTo>
                  <a:pt x="69250" y="120000"/>
                </a:lnTo>
                <a:lnTo>
                  <a:pt x="69250" y="119905"/>
                </a:lnTo>
                <a:lnTo>
                  <a:pt x="75750" y="109528"/>
                </a:lnTo>
                <a:lnTo>
                  <a:pt x="75777" y="109528"/>
                </a:lnTo>
                <a:lnTo>
                  <a:pt x="75777" y="109528"/>
                </a:lnTo>
                <a:lnTo>
                  <a:pt x="82250" y="99150"/>
                </a:lnTo>
                <a:lnTo>
                  <a:pt x="88750" y="109528"/>
                </a:lnTo>
                <a:lnTo>
                  <a:pt x="88750" y="109622"/>
                </a:lnTo>
                <a:lnTo>
                  <a:pt x="88777" y="109622"/>
                </a:lnTo>
                <a:lnTo>
                  <a:pt x="88861" y="109716"/>
                </a:lnTo>
                <a:lnTo>
                  <a:pt x="88888" y="109433"/>
                </a:lnTo>
                <a:lnTo>
                  <a:pt x="88888" y="109433"/>
                </a:lnTo>
                <a:lnTo>
                  <a:pt x="120000" y="60283"/>
                </a:lnTo>
                <a:close/>
                <a:moveTo>
                  <a:pt x="33500" y="104528"/>
                </a:moveTo>
                <a:lnTo>
                  <a:pt x="17000" y="80283"/>
                </a:lnTo>
                <a:lnTo>
                  <a:pt x="43055" y="96981"/>
                </a:lnTo>
                <a:lnTo>
                  <a:pt x="33500" y="104528"/>
                </a:lnTo>
                <a:close/>
                <a:moveTo>
                  <a:pt x="32888" y="28867"/>
                </a:moveTo>
                <a:lnTo>
                  <a:pt x="17555" y="28018"/>
                </a:lnTo>
                <a:lnTo>
                  <a:pt x="22416" y="20283"/>
                </a:lnTo>
                <a:lnTo>
                  <a:pt x="32888" y="28867"/>
                </a:lnTo>
                <a:close/>
                <a:moveTo>
                  <a:pt x="43888" y="21132"/>
                </a:moveTo>
                <a:lnTo>
                  <a:pt x="49805" y="26037"/>
                </a:lnTo>
                <a:lnTo>
                  <a:pt x="49805" y="26037"/>
                </a:lnTo>
                <a:lnTo>
                  <a:pt x="49833" y="26037"/>
                </a:lnTo>
                <a:lnTo>
                  <a:pt x="58750" y="33396"/>
                </a:lnTo>
                <a:lnTo>
                  <a:pt x="36250" y="31320"/>
                </a:lnTo>
                <a:lnTo>
                  <a:pt x="36250" y="31320"/>
                </a:lnTo>
                <a:lnTo>
                  <a:pt x="33638" y="29150"/>
                </a:lnTo>
                <a:lnTo>
                  <a:pt x="43888" y="21132"/>
                </a:lnTo>
                <a:close/>
                <a:moveTo>
                  <a:pt x="51027" y="90660"/>
                </a:moveTo>
                <a:lnTo>
                  <a:pt x="51027" y="90754"/>
                </a:lnTo>
                <a:lnTo>
                  <a:pt x="43361" y="96792"/>
                </a:lnTo>
                <a:lnTo>
                  <a:pt x="35222" y="88962"/>
                </a:lnTo>
                <a:lnTo>
                  <a:pt x="62444" y="81698"/>
                </a:lnTo>
                <a:lnTo>
                  <a:pt x="51055" y="90754"/>
                </a:lnTo>
                <a:lnTo>
                  <a:pt x="51027" y="90660"/>
                </a:lnTo>
                <a:close/>
                <a:moveTo>
                  <a:pt x="194" y="55566"/>
                </a:moveTo>
                <a:lnTo>
                  <a:pt x="194" y="55566"/>
                </a:lnTo>
                <a:lnTo>
                  <a:pt x="34916" y="88962"/>
                </a:lnTo>
                <a:lnTo>
                  <a:pt x="34916" y="89056"/>
                </a:lnTo>
                <a:lnTo>
                  <a:pt x="34972" y="88962"/>
                </a:lnTo>
                <a:lnTo>
                  <a:pt x="42972" y="96698"/>
                </a:lnTo>
                <a:lnTo>
                  <a:pt x="16666" y="79716"/>
                </a:lnTo>
                <a:lnTo>
                  <a:pt x="194" y="55566"/>
                </a:lnTo>
                <a:close/>
                <a:moveTo>
                  <a:pt x="17472" y="28301"/>
                </a:moveTo>
                <a:lnTo>
                  <a:pt x="33250" y="29150"/>
                </a:lnTo>
                <a:lnTo>
                  <a:pt x="17444" y="41603"/>
                </a:lnTo>
                <a:lnTo>
                  <a:pt x="11416" y="37735"/>
                </a:lnTo>
                <a:lnTo>
                  <a:pt x="17500" y="28113"/>
                </a:lnTo>
                <a:lnTo>
                  <a:pt x="17472" y="28301"/>
                </a:lnTo>
                <a:close/>
                <a:moveTo>
                  <a:pt x="71944" y="96037"/>
                </a:moveTo>
                <a:lnTo>
                  <a:pt x="58805" y="74905"/>
                </a:lnTo>
                <a:lnTo>
                  <a:pt x="67500" y="75471"/>
                </a:lnTo>
                <a:lnTo>
                  <a:pt x="72583" y="83679"/>
                </a:lnTo>
                <a:lnTo>
                  <a:pt x="72583" y="83679"/>
                </a:lnTo>
                <a:lnTo>
                  <a:pt x="72611" y="83679"/>
                </a:lnTo>
                <a:lnTo>
                  <a:pt x="81888" y="98584"/>
                </a:lnTo>
                <a:lnTo>
                  <a:pt x="71944" y="96037"/>
                </a:lnTo>
                <a:close/>
                <a:moveTo>
                  <a:pt x="58888" y="33679"/>
                </a:moveTo>
                <a:lnTo>
                  <a:pt x="63027" y="36886"/>
                </a:lnTo>
                <a:lnTo>
                  <a:pt x="53000" y="44905"/>
                </a:lnTo>
                <a:lnTo>
                  <a:pt x="52805" y="44905"/>
                </a:lnTo>
                <a:lnTo>
                  <a:pt x="52805" y="44905"/>
                </a:lnTo>
                <a:lnTo>
                  <a:pt x="36583" y="31603"/>
                </a:lnTo>
                <a:lnTo>
                  <a:pt x="58888" y="33679"/>
                </a:lnTo>
                <a:close/>
                <a:moveTo>
                  <a:pt x="104500" y="62547"/>
                </a:moveTo>
                <a:lnTo>
                  <a:pt x="70083" y="36037"/>
                </a:lnTo>
                <a:lnTo>
                  <a:pt x="83388" y="32547"/>
                </a:lnTo>
                <a:lnTo>
                  <a:pt x="104500" y="62547"/>
                </a:lnTo>
                <a:close/>
                <a:moveTo>
                  <a:pt x="62750" y="81509"/>
                </a:moveTo>
                <a:lnTo>
                  <a:pt x="42861" y="62452"/>
                </a:lnTo>
                <a:lnTo>
                  <a:pt x="42861" y="62452"/>
                </a:lnTo>
                <a:lnTo>
                  <a:pt x="42861" y="62452"/>
                </a:lnTo>
                <a:lnTo>
                  <a:pt x="42833" y="62452"/>
                </a:lnTo>
                <a:lnTo>
                  <a:pt x="49777" y="60660"/>
                </a:lnTo>
                <a:lnTo>
                  <a:pt x="62750" y="81509"/>
                </a:lnTo>
                <a:lnTo>
                  <a:pt x="62750" y="81509"/>
                </a:lnTo>
                <a:close/>
                <a:moveTo>
                  <a:pt x="23861" y="78018"/>
                </a:moveTo>
                <a:lnTo>
                  <a:pt x="45500" y="80000"/>
                </a:lnTo>
                <a:lnTo>
                  <a:pt x="34972" y="88679"/>
                </a:lnTo>
                <a:lnTo>
                  <a:pt x="23861" y="78018"/>
                </a:lnTo>
                <a:close/>
                <a:moveTo>
                  <a:pt x="15083" y="69528"/>
                </a:moveTo>
                <a:lnTo>
                  <a:pt x="42666" y="62452"/>
                </a:lnTo>
                <a:lnTo>
                  <a:pt x="42638" y="62547"/>
                </a:lnTo>
                <a:lnTo>
                  <a:pt x="42694" y="62547"/>
                </a:lnTo>
                <a:lnTo>
                  <a:pt x="23694" y="77641"/>
                </a:lnTo>
                <a:lnTo>
                  <a:pt x="23694" y="77735"/>
                </a:lnTo>
                <a:lnTo>
                  <a:pt x="23527" y="77735"/>
                </a:lnTo>
                <a:lnTo>
                  <a:pt x="15083" y="69528"/>
                </a:lnTo>
                <a:close/>
                <a:moveTo>
                  <a:pt x="107222" y="49245"/>
                </a:moveTo>
                <a:lnTo>
                  <a:pt x="99694" y="55471"/>
                </a:lnTo>
                <a:lnTo>
                  <a:pt x="89166" y="40471"/>
                </a:lnTo>
                <a:lnTo>
                  <a:pt x="102194" y="41226"/>
                </a:lnTo>
                <a:lnTo>
                  <a:pt x="102194" y="41226"/>
                </a:lnTo>
                <a:lnTo>
                  <a:pt x="107222" y="49245"/>
                </a:lnTo>
                <a:close/>
                <a:moveTo>
                  <a:pt x="67527" y="75188"/>
                </a:moveTo>
                <a:lnTo>
                  <a:pt x="67527" y="75188"/>
                </a:lnTo>
                <a:lnTo>
                  <a:pt x="58666" y="74528"/>
                </a:lnTo>
                <a:lnTo>
                  <a:pt x="58666" y="74622"/>
                </a:lnTo>
                <a:lnTo>
                  <a:pt x="49944" y="60566"/>
                </a:lnTo>
                <a:lnTo>
                  <a:pt x="60583" y="57830"/>
                </a:lnTo>
                <a:lnTo>
                  <a:pt x="60583" y="57735"/>
                </a:lnTo>
                <a:lnTo>
                  <a:pt x="71694" y="75566"/>
                </a:lnTo>
                <a:lnTo>
                  <a:pt x="67527" y="75188"/>
                </a:lnTo>
                <a:lnTo>
                  <a:pt x="67527" y="75188"/>
                </a:lnTo>
                <a:close/>
                <a:moveTo>
                  <a:pt x="71888" y="75566"/>
                </a:moveTo>
                <a:lnTo>
                  <a:pt x="60833" y="57830"/>
                </a:lnTo>
                <a:lnTo>
                  <a:pt x="95305" y="77264"/>
                </a:lnTo>
                <a:lnTo>
                  <a:pt x="71888" y="75566"/>
                </a:lnTo>
                <a:close/>
                <a:moveTo>
                  <a:pt x="95361" y="77264"/>
                </a:moveTo>
                <a:lnTo>
                  <a:pt x="95388" y="77075"/>
                </a:lnTo>
                <a:lnTo>
                  <a:pt x="95527" y="77264"/>
                </a:lnTo>
                <a:lnTo>
                  <a:pt x="95361" y="77264"/>
                </a:lnTo>
                <a:close/>
                <a:moveTo>
                  <a:pt x="82416" y="56415"/>
                </a:moveTo>
                <a:lnTo>
                  <a:pt x="82444" y="56415"/>
                </a:lnTo>
                <a:lnTo>
                  <a:pt x="84750" y="60000"/>
                </a:lnTo>
                <a:lnTo>
                  <a:pt x="84750" y="60094"/>
                </a:lnTo>
                <a:lnTo>
                  <a:pt x="84750" y="60094"/>
                </a:lnTo>
                <a:lnTo>
                  <a:pt x="95361" y="76981"/>
                </a:lnTo>
                <a:lnTo>
                  <a:pt x="72611" y="64150"/>
                </a:lnTo>
                <a:lnTo>
                  <a:pt x="82388" y="56415"/>
                </a:lnTo>
                <a:lnTo>
                  <a:pt x="82416" y="56415"/>
                </a:lnTo>
                <a:lnTo>
                  <a:pt x="82416" y="56415"/>
                </a:lnTo>
                <a:close/>
                <a:moveTo>
                  <a:pt x="82250" y="56037"/>
                </a:moveTo>
                <a:lnTo>
                  <a:pt x="59388" y="45943"/>
                </a:lnTo>
                <a:lnTo>
                  <a:pt x="77138" y="47924"/>
                </a:lnTo>
                <a:lnTo>
                  <a:pt x="77138" y="47924"/>
                </a:lnTo>
                <a:lnTo>
                  <a:pt x="82250" y="56037"/>
                </a:lnTo>
                <a:close/>
                <a:moveTo>
                  <a:pt x="95722" y="77264"/>
                </a:moveTo>
                <a:lnTo>
                  <a:pt x="84972" y="60094"/>
                </a:lnTo>
                <a:lnTo>
                  <a:pt x="104500" y="63207"/>
                </a:lnTo>
                <a:lnTo>
                  <a:pt x="95722" y="77264"/>
                </a:lnTo>
                <a:close/>
                <a:moveTo>
                  <a:pt x="84777" y="59811"/>
                </a:moveTo>
                <a:lnTo>
                  <a:pt x="70111" y="36320"/>
                </a:lnTo>
                <a:lnTo>
                  <a:pt x="104583" y="62924"/>
                </a:lnTo>
                <a:lnTo>
                  <a:pt x="84777" y="59811"/>
                </a:lnTo>
                <a:close/>
                <a:moveTo>
                  <a:pt x="104611" y="62924"/>
                </a:moveTo>
                <a:lnTo>
                  <a:pt x="104638" y="63018"/>
                </a:lnTo>
                <a:lnTo>
                  <a:pt x="104611" y="63018"/>
                </a:lnTo>
                <a:lnTo>
                  <a:pt x="104611" y="62924"/>
                </a:lnTo>
                <a:close/>
                <a:moveTo>
                  <a:pt x="53305" y="44905"/>
                </a:moveTo>
                <a:lnTo>
                  <a:pt x="63166" y="37075"/>
                </a:lnTo>
                <a:lnTo>
                  <a:pt x="63166" y="36981"/>
                </a:lnTo>
                <a:lnTo>
                  <a:pt x="76833" y="47641"/>
                </a:lnTo>
                <a:lnTo>
                  <a:pt x="53305" y="44905"/>
                </a:lnTo>
                <a:close/>
                <a:moveTo>
                  <a:pt x="53222" y="45377"/>
                </a:moveTo>
                <a:lnTo>
                  <a:pt x="53222" y="45188"/>
                </a:lnTo>
                <a:lnTo>
                  <a:pt x="58527" y="45849"/>
                </a:lnTo>
                <a:lnTo>
                  <a:pt x="58527" y="45849"/>
                </a:lnTo>
                <a:lnTo>
                  <a:pt x="82166" y="56320"/>
                </a:lnTo>
                <a:lnTo>
                  <a:pt x="72388" y="64056"/>
                </a:lnTo>
                <a:lnTo>
                  <a:pt x="60555" y="57358"/>
                </a:lnTo>
                <a:lnTo>
                  <a:pt x="60555" y="57358"/>
                </a:lnTo>
                <a:lnTo>
                  <a:pt x="53000" y="45377"/>
                </a:lnTo>
                <a:lnTo>
                  <a:pt x="53222" y="45377"/>
                </a:lnTo>
                <a:close/>
                <a:moveTo>
                  <a:pt x="91194" y="84528"/>
                </a:moveTo>
                <a:lnTo>
                  <a:pt x="80166" y="76415"/>
                </a:lnTo>
                <a:lnTo>
                  <a:pt x="95527" y="77547"/>
                </a:lnTo>
                <a:lnTo>
                  <a:pt x="91194" y="84528"/>
                </a:lnTo>
                <a:close/>
                <a:moveTo>
                  <a:pt x="104833" y="62830"/>
                </a:moveTo>
                <a:lnTo>
                  <a:pt x="104833" y="62735"/>
                </a:lnTo>
                <a:lnTo>
                  <a:pt x="99944" y="55849"/>
                </a:lnTo>
                <a:lnTo>
                  <a:pt x="115000" y="59150"/>
                </a:lnTo>
                <a:lnTo>
                  <a:pt x="104833" y="62830"/>
                </a:lnTo>
                <a:close/>
                <a:moveTo>
                  <a:pt x="104694" y="62924"/>
                </a:moveTo>
                <a:lnTo>
                  <a:pt x="104694" y="62924"/>
                </a:lnTo>
                <a:lnTo>
                  <a:pt x="104694" y="62924"/>
                </a:lnTo>
                <a:lnTo>
                  <a:pt x="104694" y="62924"/>
                </a:lnTo>
                <a:close/>
                <a:moveTo>
                  <a:pt x="70055" y="36226"/>
                </a:moveTo>
                <a:lnTo>
                  <a:pt x="69944" y="36037"/>
                </a:lnTo>
                <a:lnTo>
                  <a:pt x="70083" y="36037"/>
                </a:lnTo>
                <a:lnTo>
                  <a:pt x="70055" y="36226"/>
                </a:lnTo>
                <a:close/>
                <a:moveTo>
                  <a:pt x="45222" y="79716"/>
                </a:moveTo>
                <a:lnTo>
                  <a:pt x="23972" y="77735"/>
                </a:lnTo>
                <a:lnTo>
                  <a:pt x="34555" y="69339"/>
                </a:lnTo>
                <a:lnTo>
                  <a:pt x="34555" y="69433"/>
                </a:lnTo>
                <a:lnTo>
                  <a:pt x="45222" y="79716"/>
                </a:lnTo>
                <a:close/>
                <a:moveTo>
                  <a:pt x="34638" y="69245"/>
                </a:moveTo>
                <a:lnTo>
                  <a:pt x="42861" y="62735"/>
                </a:lnTo>
                <a:lnTo>
                  <a:pt x="62166" y="81226"/>
                </a:lnTo>
                <a:lnTo>
                  <a:pt x="45555" y="79716"/>
                </a:lnTo>
                <a:lnTo>
                  <a:pt x="34638" y="69245"/>
                </a:lnTo>
                <a:close/>
                <a:moveTo>
                  <a:pt x="28666" y="57924"/>
                </a:moveTo>
                <a:lnTo>
                  <a:pt x="28444" y="57924"/>
                </a:lnTo>
                <a:lnTo>
                  <a:pt x="28472" y="57830"/>
                </a:lnTo>
                <a:lnTo>
                  <a:pt x="17527" y="41981"/>
                </a:lnTo>
                <a:lnTo>
                  <a:pt x="34611" y="53113"/>
                </a:lnTo>
                <a:lnTo>
                  <a:pt x="28666" y="57924"/>
                </a:lnTo>
                <a:close/>
                <a:moveTo>
                  <a:pt x="28750" y="58207"/>
                </a:moveTo>
                <a:lnTo>
                  <a:pt x="34777" y="53301"/>
                </a:lnTo>
                <a:lnTo>
                  <a:pt x="34777" y="53207"/>
                </a:lnTo>
                <a:lnTo>
                  <a:pt x="46861" y="61132"/>
                </a:lnTo>
                <a:lnTo>
                  <a:pt x="15083" y="69245"/>
                </a:lnTo>
                <a:lnTo>
                  <a:pt x="28666" y="58207"/>
                </a:lnTo>
                <a:lnTo>
                  <a:pt x="28750" y="58207"/>
                </a:lnTo>
                <a:lnTo>
                  <a:pt x="28750" y="58207"/>
                </a:lnTo>
                <a:close/>
                <a:moveTo>
                  <a:pt x="47194" y="61037"/>
                </a:moveTo>
                <a:lnTo>
                  <a:pt x="46972" y="61037"/>
                </a:lnTo>
                <a:lnTo>
                  <a:pt x="47000" y="60849"/>
                </a:lnTo>
                <a:lnTo>
                  <a:pt x="17638" y="41792"/>
                </a:lnTo>
                <a:lnTo>
                  <a:pt x="28000" y="33584"/>
                </a:lnTo>
                <a:lnTo>
                  <a:pt x="28000" y="33773"/>
                </a:lnTo>
                <a:lnTo>
                  <a:pt x="47194" y="61037"/>
                </a:lnTo>
                <a:close/>
                <a:moveTo>
                  <a:pt x="28055" y="57547"/>
                </a:moveTo>
                <a:lnTo>
                  <a:pt x="14361" y="44339"/>
                </a:lnTo>
                <a:lnTo>
                  <a:pt x="17333" y="41981"/>
                </a:lnTo>
                <a:lnTo>
                  <a:pt x="28055" y="57547"/>
                </a:lnTo>
                <a:close/>
                <a:moveTo>
                  <a:pt x="14194" y="44528"/>
                </a:moveTo>
                <a:lnTo>
                  <a:pt x="28111" y="57924"/>
                </a:lnTo>
                <a:lnTo>
                  <a:pt x="28138" y="57641"/>
                </a:lnTo>
                <a:lnTo>
                  <a:pt x="28333" y="57924"/>
                </a:lnTo>
                <a:lnTo>
                  <a:pt x="694" y="55094"/>
                </a:lnTo>
                <a:lnTo>
                  <a:pt x="14194" y="44528"/>
                </a:lnTo>
                <a:close/>
                <a:moveTo>
                  <a:pt x="15027" y="69339"/>
                </a:moveTo>
                <a:lnTo>
                  <a:pt x="15055" y="69528"/>
                </a:lnTo>
                <a:lnTo>
                  <a:pt x="14916" y="69433"/>
                </a:lnTo>
                <a:lnTo>
                  <a:pt x="15027" y="69339"/>
                </a:lnTo>
                <a:close/>
                <a:moveTo>
                  <a:pt x="45694" y="80094"/>
                </a:moveTo>
                <a:lnTo>
                  <a:pt x="45750" y="80188"/>
                </a:lnTo>
                <a:lnTo>
                  <a:pt x="45777" y="80000"/>
                </a:lnTo>
                <a:lnTo>
                  <a:pt x="62138" y="81509"/>
                </a:lnTo>
                <a:lnTo>
                  <a:pt x="35416" y="88584"/>
                </a:lnTo>
                <a:lnTo>
                  <a:pt x="45694" y="80094"/>
                </a:lnTo>
                <a:close/>
                <a:moveTo>
                  <a:pt x="62305" y="81509"/>
                </a:moveTo>
                <a:lnTo>
                  <a:pt x="62305" y="81415"/>
                </a:lnTo>
                <a:lnTo>
                  <a:pt x="62388" y="81509"/>
                </a:lnTo>
                <a:lnTo>
                  <a:pt x="62305" y="81509"/>
                </a:lnTo>
                <a:close/>
                <a:moveTo>
                  <a:pt x="67694" y="75566"/>
                </a:moveTo>
                <a:lnTo>
                  <a:pt x="71888" y="75849"/>
                </a:lnTo>
                <a:lnTo>
                  <a:pt x="71888" y="75849"/>
                </a:lnTo>
                <a:lnTo>
                  <a:pt x="71888" y="75849"/>
                </a:lnTo>
                <a:lnTo>
                  <a:pt x="79750" y="76415"/>
                </a:lnTo>
                <a:lnTo>
                  <a:pt x="79750" y="76415"/>
                </a:lnTo>
                <a:lnTo>
                  <a:pt x="90888" y="84622"/>
                </a:lnTo>
                <a:lnTo>
                  <a:pt x="72638" y="83396"/>
                </a:lnTo>
                <a:lnTo>
                  <a:pt x="67694" y="75566"/>
                </a:lnTo>
                <a:close/>
                <a:moveTo>
                  <a:pt x="99750" y="75943"/>
                </a:moveTo>
                <a:lnTo>
                  <a:pt x="99750" y="75943"/>
                </a:lnTo>
                <a:lnTo>
                  <a:pt x="99750" y="75943"/>
                </a:lnTo>
                <a:lnTo>
                  <a:pt x="93750" y="80754"/>
                </a:lnTo>
                <a:lnTo>
                  <a:pt x="95694" y="77641"/>
                </a:lnTo>
                <a:lnTo>
                  <a:pt x="95777" y="77641"/>
                </a:lnTo>
                <a:lnTo>
                  <a:pt x="95777" y="77547"/>
                </a:lnTo>
                <a:lnTo>
                  <a:pt x="104777" y="63113"/>
                </a:lnTo>
                <a:lnTo>
                  <a:pt x="115444" y="59245"/>
                </a:lnTo>
                <a:lnTo>
                  <a:pt x="115444" y="59245"/>
                </a:lnTo>
                <a:lnTo>
                  <a:pt x="119583" y="60188"/>
                </a:lnTo>
                <a:lnTo>
                  <a:pt x="99750" y="75943"/>
                </a:lnTo>
                <a:close/>
                <a:moveTo>
                  <a:pt x="107361" y="49150"/>
                </a:moveTo>
                <a:lnTo>
                  <a:pt x="95527" y="30188"/>
                </a:lnTo>
                <a:lnTo>
                  <a:pt x="113055" y="44528"/>
                </a:lnTo>
                <a:lnTo>
                  <a:pt x="107361" y="49150"/>
                </a:lnTo>
                <a:close/>
                <a:moveTo>
                  <a:pt x="98944" y="24056"/>
                </a:moveTo>
                <a:lnTo>
                  <a:pt x="88333" y="23396"/>
                </a:lnTo>
                <a:lnTo>
                  <a:pt x="102111" y="18962"/>
                </a:lnTo>
                <a:lnTo>
                  <a:pt x="98944" y="24056"/>
                </a:lnTo>
                <a:close/>
                <a:moveTo>
                  <a:pt x="101916" y="18679"/>
                </a:moveTo>
                <a:lnTo>
                  <a:pt x="87583" y="23301"/>
                </a:lnTo>
                <a:lnTo>
                  <a:pt x="87583" y="23301"/>
                </a:lnTo>
                <a:lnTo>
                  <a:pt x="80444" y="22830"/>
                </a:lnTo>
                <a:lnTo>
                  <a:pt x="89000" y="9150"/>
                </a:lnTo>
                <a:lnTo>
                  <a:pt x="89000" y="9150"/>
                </a:lnTo>
                <a:lnTo>
                  <a:pt x="101916" y="18679"/>
                </a:lnTo>
                <a:close/>
                <a:moveTo>
                  <a:pt x="98777" y="24245"/>
                </a:moveTo>
                <a:lnTo>
                  <a:pt x="95305" y="29811"/>
                </a:lnTo>
                <a:lnTo>
                  <a:pt x="95277" y="29811"/>
                </a:lnTo>
                <a:lnTo>
                  <a:pt x="95277" y="29905"/>
                </a:lnTo>
                <a:lnTo>
                  <a:pt x="93055" y="33490"/>
                </a:lnTo>
                <a:lnTo>
                  <a:pt x="80333" y="23113"/>
                </a:lnTo>
                <a:lnTo>
                  <a:pt x="98777" y="24245"/>
                </a:lnTo>
                <a:close/>
                <a:moveTo>
                  <a:pt x="102027" y="40943"/>
                </a:moveTo>
                <a:lnTo>
                  <a:pt x="89055" y="40188"/>
                </a:lnTo>
                <a:lnTo>
                  <a:pt x="95305" y="30188"/>
                </a:lnTo>
                <a:lnTo>
                  <a:pt x="102027" y="40943"/>
                </a:lnTo>
                <a:close/>
                <a:moveTo>
                  <a:pt x="76777" y="47264"/>
                </a:moveTo>
                <a:lnTo>
                  <a:pt x="59194" y="33679"/>
                </a:lnTo>
                <a:lnTo>
                  <a:pt x="59194" y="33584"/>
                </a:lnTo>
                <a:lnTo>
                  <a:pt x="65166" y="28773"/>
                </a:lnTo>
                <a:lnTo>
                  <a:pt x="76777" y="47264"/>
                </a:lnTo>
                <a:close/>
                <a:moveTo>
                  <a:pt x="52777" y="45283"/>
                </a:moveTo>
                <a:lnTo>
                  <a:pt x="60444" y="57547"/>
                </a:lnTo>
                <a:lnTo>
                  <a:pt x="55055" y="58962"/>
                </a:lnTo>
                <a:lnTo>
                  <a:pt x="55055" y="58962"/>
                </a:lnTo>
                <a:lnTo>
                  <a:pt x="39611" y="44150"/>
                </a:lnTo>
                <a:lnTo>
                  <a:pt x="52777" y="45283"/>
                </a:lnTo>
                <a:close/>
                <a:moveTo>
                  <a:pt x="54833" y="59056"/>
                </a:moveTo>
                <a:lnTo>
                  <a:pt x="49805" y="60283"/>
                </a:lnTo>
                <a:lnTo>
                  <a:pt x="49722" y="60188"/>
                </a:lnTo>
                <a:lnTo>
                  <a:pt x="49694" y="60377"/>
                </a:lnTo>
                <a:lnTo>
                  <a:pt x="47333" y="60943"/>
                </a:lnTo>
                <a:lnTo>
                  <a:pt x="47333" y="60943"/>
                </a:lnTo>
                <a:lnTo>
                  <a:pt x="28083" y="33584"/>
                </a:lnTo>
                <a:lnTo>
                  <a:pt x="28250" y="33396"/>
                </a:lnTo>
                <a:lnTo>
                  <a:pt x="28250" y="33490"/>
                </a:lnTo>
                <a:lnTo>
                  <a:pt x="54833" y="59056"/>
                </a:lnTo>
                <a:close/>
                <a:moveTo>
                  <a:pt x="388" y="55377"/>
                </a:moveTo>
                <a:lnTo>
                  <a:pt x="28361" y="58207"/>
                </a:lnTo>
                <a:lnTo>
                  <a:pt x="14750" y="69245"/>
                </a:lnTo>
                <a:lnTo>
                  <a:pt x="361" y="55377"/>
                </a:lnTo>
                <a:lnTo>
                  <a:pt x="388" y="55377"/>
                </a:lnTo>
                <a:close/>
                <a:moveTo>
                  <a:pt x="62555" y="81603"/>
                </a:moveTo>
                <a:lnTo>
                  <a:pt x="62527" y="81698"/>
                </a:lnTo>
                <a:lnTo>
                  <a:pt x="62527" y="81603"/>
                </a:lnTo>
                <a:lnTo>
                  <a:pt x="62555" y="81603"/>
                </a:lnTo>
                <a:close/>
                <a:moveTo>
                  <a:pt x="91138" y="84905"/>
                </a:moveTo>
                <a:lnTo>
                  <a:pt x="91194" y="84905"/>
                </a:lnTo>
                <a:lnTo>
                  <a:pt x="91194" y="84811"/>
                </a:lnTo>
                <a:lnTo>
                  <a:pt x="91194" y="84811"/>
                </a:lnTo>
                <a:lnTo>
                  <a:pt x="91222" y="84811"/>
                </a:lnTo>
                <a:lnTo>
                  <a:pt x="91222" y="84811"/>
                </a:lnTo>
                <a:lnTo>
                  <a:pt x="93472" y="81226"/>
                </a:lnTo>
                <a:lnTo>
                  <a:pt x="93472" y="81226"/>
                </a:lnTo>
                <a:lnTo>
                  <a:pt x="99750" y="76226"/>
                </a:lnTo>
                <a:lnTo>
                  <a:pt x="104416" y="84150"/>
                </a:lnTo>
                <a:lnTo>
                  <a:pt x="87722" y="90377"/>
                </a:lnTo>
                <a:lnTo>
                  <a:pt x="91138" y="84905"/>
                </a:lnTo>
                <a:close/>
                <a:moveTo>
                  <a:pt x="104750" y="84056"/>
                </a:moveTo>
                <a:lnTo>
                  <a:pt x="104750" y="84056"/>
                </a:lnTo>
                <a:lnTo>
                  <a:pt x="104583" y="84150"/>
                </a:lnTo>
                <a:lnTo>
                  <a:pt x="99888" y="76132"/>
                </a:lnTo>
                <a:lnTo>
                  <a:pt x="119805" y="60283"/>
                </a:lnTo>
                <a:lnTo>
                  <a:pt x="104750" y="84056"/>
                </a:lnTo>
                <a:close/>
                <a:moveTo>
                  <a:pt x="99944" y="55566"/>
                </a:moveTo>
                <a:lnTo>
                  <a:pt x="107361" y="49433"/>
                </a:lnTo>
                <a:lnTo>
                  <a:pt x="107361" y="49528"/>
                </a:lnTo>
                <a:lnTo>
                  <a:pt x="107388" y="49433"/>
                </a:lnTo>
                <a:lnTo>
                  <a:pt x="113222" y="44716"/>
                </a:lnTo>
                <a:lnTo>
                  <a:pt x="113222" y="44622"/>
                </a:lnTo>
                <a:lnTo>
                  <a:pt x="113250" y="44716"/>
                </a:lnTo>
                <a:lnTo>
                  <a:pt x="119750" y="59905"/>
                </a:lnTo>
                <a:lnTo>
                  <a:pt x="99944" y="55566"/>
                </a:lnTo>
                <a:close/>
                <a:moveTo>
                  <a:pt x="95500" y="29905"/>
                </a:moveTo>
                <a:lnTo>
                  <a:pt x="98972" y="24339"/>
                </a:lnTo>
                <a:lnTo>
                  <a:pt x="99027" y="24339"/>
                </a:lnTo>
                <a:lnTo>
                  <a:pt x="99027" y="24245"/>
                </a:lnTo>
                <a:lnTo>
                  <a:pt x="102305" y="18962"/>
                </a:lnTo>
                <a:lnTo>
                  <a:pt x="113055" y="44245"/>
                </a:lnTo>
                <a:lnTo>
                  <a:pt x="95500" y="29905"/>
                </a:lnTo>
                <a:close/>
                <a:moveTo>
                  <a:pt x="89138" y="8962"/>
                </a:moveTo>
                <a:lnTo>
                  <a:pt x="94416" y="377"/>
                </a:lnTo>
                <a:lnTo>
                  <a:pt x="102166" y="18584"/>
                </a:lnTo>
                <a:lnTo>
                  <a:pt x="89138" y="8962"/>
                </a:lnTo>
                <a:close/>
                <a:moveTo>
                  <a:pt x="80166" y="23018"/>
                </a:moveTo>
                <a:lnTo>
                  <a:pt x="73194" y="17358"/>
                </a:lnTo>
                <a:lnTo>
                  <a:pt x="94138" y="471"/>
                </a:lnTo>
                <a:lnTo>
                  <a:pt x="80166" y="23018"/>
                </a:lnTo>
                <a:close/>
                <a:moveTo>
                  <a:pt x="77722" y="33773"/>
                </a:moveTo>
                <a:lnTo>
                  <a:pt x="77722" y="33773"/>
                </a:lnTo>
                <a:lnTo>
                  <a:pt x="59333" y="18301"/>
                </a:lnTo>
                <a:lnTo>
                  <a:pt x="68333" y="11132"/>
                </a:lnTo>
                <a:lnTo>
                  <a:pt x="83222" y="32358"/>
                </a:lnTo>
                <a:lnTo>
                  <a:pt x="77722" y="33773"/>
                </a:lnTo>
                <a:close/>
                <a:moveTo>
                  <a:pt x="77472" y="33867"/>
                </a:moveTo>
                <a:lnTo>
                  <a:pt x="69777" y="35849"/>
                </a:lnTo>
                <a:lnTo>
                  <a:pt x="59027" y="18584"/>
                </a:lnTo>
                <a:lnTo>
                  <a:pt x="59250" y="18396"/>
                </a:lnTo>
                <a:lnTo>
                  <a:pt x="59222" y="18584"/>
                </a:lnTo>
                <a:lnTo>
                  <a:pt x="77472" y="33867"/>
                </a:lnTo>
                <a:close/>
                <a:moveTo>
                  <a:pt x="52638" y="45000"/>
                </a:moveTo>
                <a:lnTo>
                  <a:pt x="39500" y="43867"/>
                </a:lnTo>
                <a:lnTo>
                  <a:pt x="39500" y="43962"/>
                </a:lnTo>
                <a:lnTo>
                  <a:pt x="28388" y="33301"/>
                </a:lnTo>
                <a:lnTo>
                  <a:pt x="33444" y="29339"/>
                </a:lnTo>
                <a:lnTo>
                  <a:pt x="52638" y="45000"/>
                </a:lnTo>
                <a:close/>
                <a:moveTo>
                  <a:pt x="17222" y="41792"/>
                </a:moveTo>
                <a:lnTo>
                  <a:pt x="583" y="54905"/>
                </a:lnTo>
                <a:lnTo>
                  <a:pt x="11333" y="37830"/>
                </a:lnTo>
                <a:lnTo>
                  <a:pt x="11333" y="38018"/>
                </a:lnTo>
                <a:lnTo>
                  <a:pt x="17222" y="41792"/>
                </a:lnTo>
                <a:close/>
                <a:moveTo>
                  <a:pt x="62722" y="81792"/>
                </a:moveTo>
                <a:lnTo>
                  <a:pt x="62805" y="81886"/>
                </a:lnTo>
                <a:lnTo>
                  <a:pt x="62833" y="81698"/>
                </a:lnTo>
                <a:lnTo>
                  <a:pt x="62861" y="81698"/>
                </a:lnTo>
                <a:lnTo>
                  <a:pt x="71722" y="96037"/>
                </a:lnTo>
                <a:lnTo>
                  <a:pt x="51305" y="90849"/>
                </a:lnTo>
                <a:lnTo>
                  <a:pt x="62722" y="81792"/>
                </a:lnTo>
                <a:close/>
                <a:moveTo>
                  <a:pt x="82222" y="98773"/>
                </a:moveTo>
                <a:lnTo>
                  <a:pt x="82222" y="98679"/>
                </a:lnTo>
                <a:lnTo>
                  <a:pt x="82194" y="98679"/>
                </a:lnTo>
                <a:lnTo>
                  <a:pt x="72833" y="83773"/>
                </a:lnTo>
                <a:lnTo>
                  <a:pt x="90972" y="84905"/>
                </a:lnTo>
                <a:lnTo>
                  <a:pt x="82250" y="98867"/>
                </a:lnTo>
                <a:lnTo>
                  <a:pt x="82222" y="98773"/>
                </a:lnTo>
                <a:close/>
                <a:moveTo>
                  <a:pt x="80166" y="23301"/>
                </a:moveTo>
                <a:lnTo>
                  <a:pt x="80166" y="23301"/>
                </a:lnTo>
                <a:lnTo>
                  <a:pt x="80166" y="23301"/>
                </a:lnTo>
                <a:lnTo>
                  <a:pt x="92916" y="33679"/>
                </a:lnTo>
                <a:lnTo>
                  <a:pt x="88916" y="40094"/>
                </a:lnTo>
                <a:lnTo>
                  <a:pt x="83416" y="32358"/>
                </a:lnTo>
                <a:lnTo>
                  <a:pt x="83416" y="32264"/>
                </a:lnTo>
                <a:lnTo>
                  <a:pt x="83416" y="32264"/>
                </a:lnTo>
                <a:lnTo>
                  <a:pt x="73027" y="17452"/>
                </a:lnTo>
                <a:lnTo>
                  <a:pt x="73055" y="17452"/>
                </a:lnTo>
                <a:lnTo>
                  <a:pt x="73055" y="17547"/>
                </a:lnTo>
                <a:lnTo>
                  <a:pt x="80166" y="23301"/>
                </a:lnTo>
                <a:close/>
                <a:moveTo>
                  <a:pt x="58888" y="18679"/>
                </a:moveTo>
                <a:lnTo>
                  <a:pt x="65055" y="28584"/>
                </a:lnTo>
                <a:lnTo>
                  <a:pt x="59083" y="33396"/>
                </a:lnTo>
                <a:lnTo>
                  <a:pt x="50000" y="25849"/>
                </a:lnTo>
                <a:lnTo>
                  <a:pt x="58888" y="18679"/>
                </a:lnTo>
                <a:close/>
                <a:moveTo>
                  <a:pt x="51250" y="90849"/>
                </a:moveTo>
                <a:lnTo>
                  <a:pt x="51250" y="90943"/>
                </a:lnTo>
                <a:lnTo>
                  <a:pt x="51166" y="90943"/>
                </a:lnTo>
                <a:lnTo>
                  <a:pt x="51250" y="90849"/>
                </a:lnTo>
                <a:close/>
                <a:moveTo>
                  <a:pt x="51277" y="91037"/>
                </a:moveTo>
                <a:lnTo>
                  <a:pt x="71916" y="96320"/>
                </a:lnTo>
                <a:lnTo>
                  <a:pt x="71944" y="96415"/>
                </a:lnTo>
                <a:lnTo>
                  <a:pt x="71972" y="96320"/>
                </a:lnTo>
                <a:lnTo>
                  <a:pt x="81805" y="98867"/>
                </a:lnTo>
                <a:lnTo>
                  <a:pt x="67722" y="103113"/>
                </a:lnTo>
                <a:lnTo>
                  <a:pt x="67722" y="103207"/>
                </a:lnTo>
                <a:lnTo>
                  <a:pt x="51527" y="91132"/>
                </a:lnTo>
                <a:lnTo>
                  <a:pt x="51527" y="91415"/>
                </a:lnTo>
                <a:lnTo>
                  <a:pt x="75611" y="109433"/>
                </a:lnTo>
                <a:lnTo>
                  <a:pt x="69222" y="119622"/>
                </a:lnTo>
                <a:lnTo>
                  <a:pt x="51277" y="91037"/>
                </a:lnTo>
                <a:close/>
                <a:moveTo>
                  <a:pt x="75750" y="109245"/>
                </a:moveTo>
                <a:lnTo>
                  <a:pt x="67888" y="103301"/>
                </a:lnTo>
                <a:lnTo>
                  <a:pt x="82111" y="99056"/>
                </a:lnTo>
                <a:lnTo>
                  <a:pt x="75750" y="109245"/>
                </a:lnTo>
                <a:close/>
                <a:moveTo>
                  <a:pt x="87527" y="90660"/>
                </a:moveTo>
                <a:lnTo>
                  <a:pt x="87527" y="90754"/>
                </a:lnTo>
                <a:lnTo>
                  <a:pt x="104527" y="84433"/>
                </a:lnTo>
                <a:lnTo>
                  <a:pt x="88777" y="109245"/>
                </a:lnTo>
                <a:lnTo>
                  <a:pt x="82333" y="98962"/>
                </a:lnTo>
                <a:lnTo>
                  <a:pt x="87527" y="90660"/>
                </a:lnTo>
                <a:close/>
              </a:path>
            </a:pathLst>
          </a:custGeom>
          <a:gradFill>
            <a:gsLst>
              <a:gs pos="0">
                <a:srgbClr val="BFBFBF"/>
              </a:gs>
              <a:gs pos="100000">
                <a:srgbClr val="FFFFFF">
                  <a:alpha val="0"/>
                </a:srgbClr>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47" name="Google Shape;47;p7"/>
          <p:cNvSpPr txBox="1">
            <a:spLocks noGrp="1"/>
          </p:cNvSpPr>
          <p:nvPr>
            <p:ph type="title"/>
          </p:nvPr>
        </p:nvSpPr>
        <p:spPr>
          <a:xfrm>
            <a:off x="457200" y="435866"/>
            <a:ext cx="11277600" cy="498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457200" y="1316736"/>
            <a:ext cx="11274300" cy="6555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000" b="0" i="0" u="none" strike="noStrike" cap="none">
                <a:solidFill>
                  <a:srgbClr val="7F7F7F"/>
                </a:solidFill>
                <a:latin typeface="Roboto"/>
                <a:ea typeface="Roboto"/>
                <a:cs typeface="Roboto"/>
                <a:sym typeface="Roboto"/>
              </a:defRPr>
            </a:lvl1pPr>
            <a:lvl2pPr marL="914400" marR="0" lvl="1" indent="-228600" algn="l" rtl="0">
              <a:lnSpc>
                <a:spcPct val="90000"/>
              </a:lnSpc>
              <a:spcBef>
                <a:spcPts val="600"/>
              </a:spcBef>
              <a:spcAft>
                <a:spcPts val="0"/>
              </a:spcAft>
              <a:buClr>
                <a:schemeClr val="accent1"/>
              </a:buClr>
              <a:buSzPts val="2000"/>
              <a:buFont typeface="Roboto"/>
              <a:buNone/>
              <a:defRPr sz="2000" b="0" i="0" u="none" strike="noStrike" cap="none">
                <a:solidFill>
                  <a:schemeClr val="dk2"/>
                </a:solidFill>
                <a:latin typeface="Roboto"/>
                <a:ea typeface="Roboto"/>
                <a:cs typeface="Roboto"/>
                <a:sym typeface="Roboto"/>
              </a:defRPr>
            </a:lvl2pPr>
            <a:lvl3pPr marL="1371600" marR="0" lvl="2" indent="-228600" algn="l" rtl="0">
              <a:lnSpc>
                <a:spcPct val="90000"/>
              </a:lnSpc>
              <a:spcBef>
                <a:spcPts val="300"/>
              </a:spcBef>
              <a:spcAft>
                <a:spcPts val="0"/>
              </a:spcAft>
              <a:buClr>
                <a:schemeClr val="accent1"/>
              </a:buClr>
              <a:buSzPts val="1600"/>
              <a:buFont typeface="Arial"/>
              <a:buNone/>
              <a:defRPr sz="2000" b="0" i="0" u="none" strike="noStrike" cap="none">
                <a:solidFill>
                  <a:schemeClr val="dk2"/>
                </a:solidFill>
                <a:latin typeface="Roboto"/>
                <a:ea typeface="Roboto"/>
                <a:cs typeface="Roboto"/>
                <a:sym typeface="Roboto"/>
              </a:defRPr>
            </a:lvl3pPr>
            <a:lvl4pPr marL="1828800" marR="0" lvl="3" indent="-228600" algn="l" rtl="0">
              <a:lnSpc>
                <a:spcPct val="90000"/>
              </a:lnSpc>
              <a:spcBef>
                <a:spcPts val="300"/>
              </a:spcBef>
              <a:spcAft>
                <a:spcPts val="0"/>
              </a:spcAft>
              <a:buClr>
                <a:schemeClr val="accent1"/>
              </a:buClr>
              <a:buSzPts val="1600"/>
              <a:buFont typeface="Roboto"/>
              <a:buNone/>
              <a:defRPr sz="2000" b="0" i="0" u="none" strike="noStrike" cap="none">
                <a:solidFill>
                  <a:schemeClr val="dk2"/>
                </a:solidFill>
                <a:latin typeface="Roboto"/>
                <a:ea typeface="Roboto"/>
                <a:cs typeface="Roboto"/>
                <a:sym typeface="Roboto"/>
              </a:defRPr>
            </a:lvl4pPr>
            <a:lvl5pPr marL="2286000" marR="0" lvl="4" indent="-228600" algn="l" rtl="0">
              <a:lnSpc>
                <a:spcPct val="90000"/>
              </a:lnSpc>
              <a:spcBef>
                <a:spcPts val="300"/>
              </a:spcBef>
              <a:spcAft>
                <a:spcPts val="0"/>
              </a:spcAft>
              <a:buClr>
                <a:schemeClr val="accent1"/>
              </a:buClr>
              <a:buSzPts val="1600"/>
              <a:buFont typeface="Arial"/>
              <a:buNone/>
              <a:defRPr sz="20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54" name="Google Shape;54;p9"/>
          <p:cNvSpPr txBox="1">
            <a:spLocks noGrp="1"/>
          </p:cNvSpPr>
          <p:nvPr>
            <p:ph type="title"/>
          </p:nvPr>
        </p:nvSpPr>
        <p:spPr>
          <a:xfrm>
            <a:off x="457200" y="435866"/>
            <a:ext cx="11277600" cy="498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abre logo on White">
  <p:cSld name="Sabre logo on White">
    <p:spTree>
      <p:nvGrpSpPr>
        <p:cNvPr id="1" name="Shape 55"/>
        <p:cNvGrpSpPr/>
        <p:nvPr/>
      </p:nvGrpSpPr>
      <p:grpSpPr>
        <a:xfrm>
          <a:off x="0" y="0"/>
          <a:ext cx="0" cy="0"/>
          <a:chOff x="0" y="0"/>
          <a:chExt cx="0" cy="0"/>
        </a:xfrm>
      </p:grpSpPr>
      <p:sp>
        <p:nvSpPr>
          <p:cNvPr id="56" name="Google Shape;56;p10"/>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Arial"/>
              <a:ea typeface="Arial"/>
              <a:cs typeface="Arial"/>
              <a:sym typeface="Arial"/>
            </a:endParaRPr>
          </a:p>
        </p:txBody>
      </p:sp>
      <p:grpSp>
        <p:nvGrpSpPr>
          <p:cNvPr id="57" name="Google Shape;57;p10"/>
          <p:cNvGrpSpPr/>
          <p:nvPr/>
        </p:nvGrpSpPr>
        <p:grpSpPr>
          <a:xfrm>
            <a:off x="4087991" y="2941987"/>
            <a:ext cx="4015561" cy="973833"/>
            <a:chOff x="968376" y="633413"/>
            <a:chExt cx="9772600" cy="2370000"/>
          </a:xfrm>
        </p:grpSpPr>
        <p:sp>
          <p:nvSpPr>
            <p:cNvPr id="58" name="Google Shape;58;p10"/>
            <p:cNvSpPr/>
            <p:nvPr/>
          </p:nvSpPr>
          <p:spPr>
            <a:xfrm>
              <a:off x="8613776" y="1333500"/>
              <a:ext cx="1984500" cy="1659000"/>
            </a:xfrm>
            <a:custGeom>
              <a:avLst/>
              <a:gdLst/>
              <a:ahLst/>
              <a:cxnLst/>
              <a:rect l="0" t="0" r="0" b="0"/>
              <a:pathLst>
                <a:path w="120000" h="120000" extrusionOk="0">
                  <a:moveTo>
                    <a:pt x="110054" y="80345"/>
                  </a:moveTo>
                  <a:cubicBezTo>
                    <a:pt x="103135" y="104190"/>
                    <a:pt x="83675" y="119999"/>
                    <a:pt x="51891" y="119999"/>
                  </a:cubicBezTo>
                  <a:cubicBezTo>
                    <a:pt x="25513" y="119999"/>
                    <a:pt x="0" y="101339"/>
                    <a:pt x="6486" y="59352"/>
                  </a:cubicBezTo>
                  <a:cubicBezTo>
                    <a:pt x="11675" y="23844"/>
                    <a:pt x="38918" y="0"/>
                    <a:pt x="70054" y="0"/>
                  </a:cubicBezTo>
                  <a:cubicBezTo>
                    <a:pt x="104864" y="0"/>
                    <a:pt x="120000" y="28768"/>
                    <a:pt x="114378" y="62203"/>
                  </a:cubicBezTo>
                  <a:cubicBezTo>
                    <a:pt x="113081" y="69978"/>
                    <a:pt x="113081" y="69978"/>
                    <a:pt x="113081" y="69978"/>
                  </a:cubicBezTo>
                  <a:cubicBezTo>
                    <a:pt x="47567" y="69978"/>
                    <a:pt x="47567" y="69978"/>
                    <a:pt x="47567" y="69978"/>
                  </a:cubicBezTo>
                  <a:cubicBezTo>
                    <a:pt x="47351" y="70755"/>
                    <a:pt x="46486" y="74384"/>
                    <a:pt x="46486" y="78531"/>
                  </a:cubicBezTo>
                  <a:cubicBezTo>
                    <a:pt x="46486" y="88380"/>
                    <a:pt x="51027" y="92008"/>
                    <a:pt x="56648" y="92008"/>
                  </a:cubicBezTo>
                  <a:cubicBezTo>
                    <a:pt x="62486" y="92008"/>
                    <a:pt x="67459" y="88120"/>
                    <a:pt x="70270" y="80345"/>
                  </a:cubicBezTo>
                  <a:lnTo>
                    <a:pt x="110054" y="80345"/>
                  </a:lnTo>
                  <a:close/>
                  <a:moveTo>
                    <a:pt x="76324" y="46133"/>
                  </a:moveTo>
                  <a:cubicBezTo>
                    <a:pt x="76756" y="43282"/>
                    <a:pt x="76756" y="43282"/>
                    <a:pt x="76756" y="43282"/>
                  </a:cubicBezTo>
                  <a:cubicBezTo>
                    <a:pt x="78270" y="34730"/>
                    <a:pt x="74594" y="27991"/>
                    <a:pt x="67027" y="27991"/>
                  </a:cubicBezTo>
                  <a:cubicBezTo>
                    <a:pt x="59891" y="27991"/>
                    <a:pt x="54054" y="34211"/>
                    <a:pt x="51891" y="46133"/>
                  </a:cubicBezTo>
                  <a:cubicBezTo>
                    <a:pt x="76324" y="46133"/>
                    <a:pt x="76324" y="46133"/>
                    <a:pt x="76324" y="46133"/>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59" name="Google Shape;59;p10"/>
            <p:cNvSpPr/>
            <p:nvPr/>
          </p:nvSpPr>
          <p:spPr>
            <a:xfrm>
              <a:off x="7212013" y="1362075"/>
              <a:ext cx="1584300" cy="1579500"/>
            </a:xfrm>
            <a:custGeom>
              <a:avLst/>
              <a:gdLst/>
              <a:ahLst/>
              <a:cxnLst/>
              <a:rect l="0" t="0" r="0" b="0"/>
              <a:pathLst>
                <a:path w="120000" h="120000" extrusionOk="0">
                  <a:moveTo>
                    <a:pt x="106455" y="0"/>
                  </a:moveTo>
                  <a:cubicBezTo>
                    <a:pt x="93995" y="0"/>
                    <a:pt x="83972" y="7346"/>
                    <a:pt x="77200" y="16598"/>
                  </a:cubicBezTo>
                  <a:cubicBezTo>
                    <a:pt x="76117" y="16598"/>
                    <a:pt x="76117" y="16598"/>
                    <a:pt x="76117" y="16598"/>
                  </a:cubicBezTo>
                  <a:cubicBezTo>
                    <a:pt x="77742" y="1360"/>
                    <a:pt x="77742" y="1360"/>
                    <a:pt x="77742" y="1360"/>
                  </a:cubicBezTo>
                  <a:cubicBezTo>
                    <a:pt x="25191" y="1360"/>
                    <a:pt x="25191" y="1360"/>
                    <a:pt x="25191" y="1360"/>
                  </a:cubicBezTo>
                  <a:cubicBezTo>
                    <a:pt x="21941" y="16870"/>
                    <a:pt x="21941" y="16870"/>
                    <a:pt x="21941" y="16870"/>
                  </a:cubicBezTo>
                  <a:cubicBezTo>
                    <a:pt x="50925" y="13877"/>
                    <a:pt x="50925" y="13877"/>
                    <a:pt x="50925" y="13877"/>
                  </a:cubicBezTo>
                  <a:cubicBezTo>
                    <a:pt x="50383" y="16870"/>
                    <a:pt x="50383" y="16870"/>
                    <a:pt x="50383" y="16870"/>
                  </a:cubicBezTo>
                  <a:cubicBezTo>
                    <a:pt x="20857" y="21496"/>
                    <a:pt x="20857" y="21496"/>
                    <a:pt x="20857" y="21496"/>
                  </a:cubicBezTo>
                  <a:cubicBezTo>
                    <a:pt x="0" y="119999"/>
                    <a:pt x="0" y="119999"/>
                    <a:pt x="0" y="119999"/>
                  </a:cubicBezTo>
                  <a:cubicBezTo>
                    <a:pt x="56884" y="119999"/>
                    <a:pt x="56884" y="119999"/>
                    <a:pt x="56884" y="119999"/>
                  </a:cubicBezTo>
                  <a:cubicBezTo>
                    <a:pt x="56884" y="119999"/>
                    <a:pt x="62844" y="91700"/>
                    <a:pt x="66365" y="75102"/>
                  </a:cubicBezTo>
                  <a:cubicBezTo>
                    <a:pt x="72054" y="48707"/>
                    <a:pt x="86410" y="42721"/>
                    <a:pt x="96162" y="42721"/>
                  </a:cubicBezTo>
                  <a:cubicBezTo>
                    <a:pt x="104288" y="42721"/>
                    <a:pt x="109435" y="46530"/>
                    <a:pt x="110519" y="47619"/>
                  </a:cubicBezTo>
                  <a:cubicBezTo>
                    <a:pt x="120000" y="3537"/>
                    <a:pt x="120000" y="3537"/>
                    <a:pt x="120000" y="3537"/>
                  </a:cubicBezTo>
                  <a:cubicBezTo>
                    <a:pt x="118916" y="2993"/>
                    <a:pt x="114311" y="0"/>
                    <a:pt x="106455" y="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60" name="Google Shape;60;p10"/>
            <p:cNvSpPr/>
            <p:nvPr/>
          </p:nvSpPr>
          <p:spPr>
            <a:xfrm>
              <a:off x="968376" y="633413"/>
              <a:ext cx="2365500" cy="2370000"/>
            </a:xfrm>
            <a:custGeom>
              <a:avLst/>
              <a:gdLst/>
              <a:ahLst/>
              <a:cxnLst/>
              <a:rect l="0" t="0" r="0" b="0"/>
              <a:pathLst>
                <a:path w="120000" h="120000" extrusionOk="0">
                  <a:moveTo>
                    <a:pt x="41329" y="70801"/>
                  </a:moveTo>
                  <a:cubicBezTo>
                    <a:pt x="26102" y="65900"/>
                    <a:pt x="14501" y="56822"/>
                    <a:pt x="14501" y="39757"/>
                  </a:cubicBezTo>
                  <a:cubicBezTo>
                    <a:pt x="14501" y="14523"/>
                    <a:pt x="39516" y="181"/>
                    <a:pt x="72870" y="181"/>
                  </a:cubicBezTo>
                  <a:cubicBezTo>
                    <a:pt x="101148" y="0"/>
                    <a:pt x="120000" y="11981"/>
                    <a:pt x="116737" y="35400"/>
                  </a:cubicBezTo>
                  <a:cubicBezTo>
                    <a:pt x="76314" y="35400"/>
                    <a:pt x="76314" y="35400"/>
                    <a:pt x="76314" y="35400"/>
                  </a:cubicBezTo>
                  <a:cubicBezTo>
                    <a:pt x="77764" y="29046"/>
                    <a:pt x="74138" y="25416"/>
                    <a:pt x="67250" y="25416"/>
                  </a:cubicBezTo>
                  <a:cubicBezTo>
                    <a:pt x="61812" y="25416"/>
                    <a:pt x="57643" y="28139"/>
                    <a:pt x="57099" y="31406"/>
                  </a:cubicBezTo>
                  <a:cubicBezTo>
                    <a:pt x="56012" y="36127"/>
                    <a:pt x="59093" y="39031"/>
                    <a:pt x="66344" y="41028"/>
                  </a:cubicBezTo>
                  <a:cubicBezTo>
                    <a:pt x="72326" y="42662"/>
                    <a:pt x="76495" y="43751"/>
                    <a:pt x="82477" y="45385"/>
                  </a:cubicBezTo>
                  <a:cubicBezTo>
                    <a:pt x="99516" y="50287"/>
                    <a:pt x="107673" y="60635"/>
                    <a:pt x="109848" y="71164"/>
                  </a:cubicBezTo>
                  <a:cubicBezTo>
                    <a:pt x="59274" y="76429"/>
                    <a:pt x="59274" y="76429"/>
                    <a:pt x="59274" y="76429"/>
                  </a:cubicBezTo>
                  <a:lnTo>
                    <a:pt x="41329" y="70801"/>
                  </a:lnTo>
                  <a:close/>
                  <a:moveTo>
                    <a:pt x="42779" y="97851"/>
                  </a:moveTo>
                  <a:cubicBezTo>
                    <a:pt x="46223" y="81875"/>
                    <a:pt x="46223" y="81875"/>
                    <a:pt x="46223" y="81875"/>
                  </a:cubicBezTo>
                  <a:cubicBezTo>
                    <a:pt x="2900" y="81875"/>
                    <a:pt x="2900" y="81875"/>
                    <a:pt x="2900" y="81875"/>
                  </a:cubicBezTo>
                  <a:cubicBezTo>
                    <a:pt x="0" y="109107"/>
                    <a:pt x="21208" y="120000"/>
                    <a:pt x="48761" y="120000"/>
                  </a:cubicBezTo>
                  <a:cubicBezTo>
                    <a:pt x="75045" y="120000"/>
                    <a:pt x="102779" y="111285"/>
                    <a:pt x="108942" y="87140"/>
                  </a:cubicBezTo>
                  <a:cubicBezTo>
                    <a:pt x="42779" y="97851"/>
                    <a:pt x="42779" y="97851"/>
                    <a:pt x="42779" y="97851"/>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61" name="Google Shape;61;p10"/>
            <p:cNvSpPr/>
            <p:nvPr/>
          </p:nvSpPr>
          <p:spPr>
            <a:xfrm>
              <a:off x="5167313" y="695325"/>
              <a:ext cx="2058900" cy="2297100"/>
            </a:xfrm>
            <a:custGeom>
              <a:avLst/>
              <a:gdLst/>
              <a:ahLst/>
              <a:cxnLst/>
              <a:rect l="0" t="0" r="0" b="0"/>
              <a:pathLst>
                <a:path w="120000" h="120000" extrusionOk="0">
                  <a:moveTo>
                    <a:pt x="62291" y="41747"/>
                  </a:moveTo>
                  <a:cubicBezTo>
                    <a:pt x="65833" y="39313"/>
                    <a:pt x="74375" y="33322"/>
                    <a:pt x="87291" y="33322"/>
                  </a:cubicBezTo>
                  <a:cubicBezTo>
                    <a:pt x="100625" y="33322"/>
                    <a:pt x="110833" y="38564"/>
                    <a:pt x="115833" y="48299"/>
                  </a:cubicBezTo>
                  <a:cubicBezTo>
                    <a:pt x="14166" y="57847"/>
                    <a:pt x="14166" y="57847"/>
                    <a:pt x="14166" y="57847"/>
                  </a:cubicBezTo>
                  <a:cubicBezTo>
                    <a:pt x="27916" y="0"/>
                    <a:pt x="27916" y="0"/>
                    <a:pt x="27916" y="0"/>
                  </a:cubicBezTo>
                  <a:cubicBezTo>
                    <a:pt x="71666" y="0"/>
                    <a:pt x="71666" y="0"/>
                    <a:pt x="71666" y="0"/>
                  </a:cubicBezTo>
                  <a:cubicBezTo>
                    <a:pt x="61666" y="41747"/>
                    <a:pt x="61666" y="41747"/>
                    <a:pt x="61666" y="41747"/>
                  </a:cubicBezTo>
                  <a:lnTo>
                    <a:pt x="62291" y="41747"/>
                  </a:lnTo>
                  <a:close/>
                  <a:moveTo>
                    <a:pt x="60000" y="60655"/>
                  </a:moveTo>
                  <a:cubicBezTo>
                    <a:pt x="57083" y="64024"/>
                    <a:pt x="54791" y="68892"/>
                    <a:pt x="53125" y="76380"/>
                  </a:cubicBezTo>
                  <a:cubicBezTo>
                    <a:pt x="49166" y="92667"/>
                    <a:pt x="53333" y="96786"/>
                    <a:pt x="58750" y="96786"/>
                  </a:cubicBezTo>
                  <a:cubicBezTo>
                    <a:pt x="65833" y="96786"/>
                    <a:pt x="71875" y="90795"/>
                    <a:pt x="74791" y="76755"/>
                  </a:cubicBezTo>
                  <a:cubicBezTo>
                    <a:pt x="76666" y="67769"/>
                    <a:pt x="76250" y="61216"/>
                    <a:pt x="73541" y="58595"/>
                  </a:cubicBezTo>
                  <a:cubicBezTo>
                    <a:pt x="117500" y="52230"/>
                    <a:pt x="117500" y="52230"/>
                    <a:pt x="117500" y="52230"/>
                  </a:cubicBezTo>
                  <a:cubicBezTo>
                    <a:pt x="119583" y="58408"/>
                    <a:pt x="120000" y="66458"/>
                    <a:pt x="117916" y="75631"/>
                  </a:cubicBezTo>
                  <a:cubicBezTo>
                    <a:pt x="111458" y="104648"/>
                    <a:pt x="91875" y="120000"/>
                    <a:pt x="69791" y="120000"/>
                  </a:cubicBezTo>
                  <a:cubicBezTo>
                    <a:pt x="59791" y="120000"/>
                    <a:pt x="48750" y="117566"/>
                    <a:pt x="44375" y="108018"/>
                  </a:cubicBezTo>
                  <a:cubicBezTo>
                    <a:pt x="43333" y="108018"/>
                    <a:pt x="43333" y="108018"/>
                    <a:pt x="43333" y="108018"/>
                  </a:cubicBezTo>
                  <a:cubicBezTo>
                    <a:pt x="39791" y="117379"/>
                    <a:pt x="39791" y="117379"/>
                    <a:pt x="39791" y="117379"/>
                  </a:cubicBezTo>
                  <a:cubicBezTo>
                    <a:pt x="0" y="117379"/>
                    <a:pt x="0" y="117379"/>
                    <a:pt x="0" y="117379"/>
                  </a:cubicBezTo>
                  <a:cubicBezTo>
                    <a:pt x="11875" y="67581"/>
                    <a:pt x="11875" y="67581"/>
                    <a:pt x="11875" y="67581"/>
                  </a:cubicBezTo>
                  <a:cubicBezTo>
                    <a:pt x="60000" y="60655"/>
                    <a:pt x="60000" y="60655"/>
                    <a:pt x="60000" y="60655"/>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62" name="Google Shape;62;p10"/>
            <p:cNvSpPr/>
            <p:nvPr/>
          </p:nvSpPr>
          <p:spPr>
            <a:xfrm>
              <a:off x="3230563" y="1314450"/>
              <a:ext cx="1893900" cy="1677900"/>
            </a:xfrm>
            <a:custGeom>
              <a:avLst/>
              <a:gdLst/>
              <a:ahLst/>
              <a:cxnLst/>
              <a:rect l="0" t="0" r="0" b="0"/>
              <a:pathLst>
                <a:path w="120000" h="120000" extrusionOk="0">
                  <a:moveTo>
                    <a:pt x="68830" y="77179"/>
                  </a:moveTo>
                  <a:cubicBezTo>
                    <a:pt x="67245" y="85641"/>
                    <a:pt x="62264" y="92307"/>
                    <a:pt x="55018" y="92307"/>
                  </a:cubicBezTo>
                  <a:cubicBezTo>
                    <a:pt x="48452" y="92307"/>
                    <a:pt x="45283" y="86153"/>
                    <a:pt x="46641" y="79230"/>
                  </a:cubicBezTo>
                  <a:cubicBezTo>
                    <a:pt x="47773" y="73589"/>
                    <a:pt x="52981" y="67692"/>
                    <a:pt x="62716" y="67692"/>
                  </a:cubicBezTo>
                  <a:cubicBezTo>
                    <a:pt x="70415" y="67692"/>
                    <a:pt x="70415" y="67692"/>
                    <a:pt x="70415" y="67692"/>
                  </a:cubicBezTo>
                  <a:lnTo>
                    <a:pt x="68830" y="77179"/>
                  </a:lnTo>
                  <a:close/>
                  <a:moveTo>
                    <a:pt x="56603" y="38717"/>
                  </a:moveTo>
                  <a:cubicBezTo>
                    <a:pt x="57962" y="31794"/>
                    <a:pt x="62716" y="26410"/>
                    <a:pt x="68603" y="26410"/>
                  </a:cubicBezTo>
                  <a:cubicBezTo>
                    <a:pt x="74716" y="26410"/>
                    <a:pt x="77207" y="32051"/>
                    <a:pt x="76075" y="37948"/>
                  </a:cubicBezTo>
                  <a:cubicBezTo>
                    <a:pt x="75169" y="42307"/>
                    <a:pt x="75169" y="42307"/>
                    <a:pt x="75169" y="42307"/>
                  </a:cubicBezTo>
                  <a:cubicBezTo>
                    <a:pt x="119773" y="36923"/>
                    <a:pt x="119773" y="36923"/>
                    <a:pt x="119773" y="36923"/>
                  </a:cubicBezTo>
                  <a:cubicBezTo>
                    <a:pt x="116377" y="11282"/>
                    <a:pt x="95094" y="0"/>
                    <a:pt x="70415" y="0"/>
                  </a:cubicBezTo>
                  <a:cubicBezTo>
                    <a:pt x="33735" y="0"/>
                    <a:pt x="16075" y="20769"/>
                    <a:pt x="12679" y="39230"/>
                  </a:cubicBezTo>
                  <a:cubicBezTo>
                    <a:pt x="12000" y="41794"/>
                    <a:pt x="12000" y="41794"/>
                    <a:pt x="12000" y="41794"/>
                  </a:cubicBezTo>
                  <a:cubicBezTo>
                    <a:pt x="56150" y="41794"/>
                    <a:pt x="56150" y="41794"/>
                    <a:pt x="56150" y="41794"/>
                  </a:cubicBezTo>
                  <a:lnTo>
                    <a:pt x="56603" y="38717"/>
                  </a:lnTo>
                  <a:close/>
                  <a:moveTo>
                    <a:pt x="1811" y="72820"/>
                  </a:moveTo>
                  <a:cubicBezTo>
                    <a:pt x="452" y="77179"/>
                    <a:pt x="0" y="81794"/>
                    <a:pt x="0" y="87179"/>
                  </a:cubicBezTo>
                  <a:cubicBezTo>
                    <a:pt x="0" y="104615"/>
                    <a:pt x="11547" y="120000"/>
                    <a:pt x="31018" y="120000"/>
                  </a:cubicBezTo>
                  <a:cubicBezTo>
                    <a:pt x="48679" y="120000"/>
                    <a:pt x="58867" y="111538"/>
                    <a:pt x="63622" y="105897"/>
                  </a:cubicBezTo>
                  <a:cubicBezTo>
                    <a:pt x="64075" y="105897"/>
                    <a:pt x="64075" y="105897"/>
                    <a:pt x="64075" y="105897"/>
                  </a:cubicBezTo>
                  <a:cubicBezTo>
                    <a:pt x="63169" y="116410"/>
                    <a:pt x="63169" y="116410"/>
                    <a:pt x="63169" y="116410"/>
                  </a:cubicBezTo>
                  <a:cubicBezTo>
                    <a:pt x="108000" y="116410"/>
                    <a:pt x="108000" y="116410"/>
                    <a:pt x="108000" y="116410"/>
                  </a:cubicBezTo>
                  <a:cubicBezTo>
                    <a:pt x="118867" y="58461"/>
                    <a:pt x="118867" y="58461"/>
                    <a:pt x="118867" y="58461"/>
                  </a:cubicBezTo>
                  <a:cubicBezTo>
                    <a:pt x="119320" y="55897"/>
                    <a:pt x="119773" y="53333"/>
                    <a:pt x="120000" y="51025"/>
                  </a:cubicBezTo>
                  <a:cubicBezTo>
                    <a:pt x="1811" y="72820"/>
                    <a:pt x="1811" y="72820"/>
                    <a:pt x="1811" y="7282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sp>
          <p:nvSpPr>
            <p:cNvPr id="63" name="Google Shape;63;p10"/>
            <p:cNvSpPr/>
            <p:nvPr/>
          </p:nvSpPr>
          <p:spPr>
            <a:xfrm>
              <a:off x="10429876" y="2659063"/>
              <a:ext cx="311100" cy="311100"/>
            </a:xfrm>
            <a:custGeom>
              <a:avLst/>
              <a:gdLst/>
              <a:ahLst/>
              <a:cxnLst/>
              <a:rect l="0" t="0" r="0" b="0"/>
              <a:pathLst>
                <a:path w="120000" h="120000" extrusionOk="0">
                  <a:moveTo>
                    <a:pt x="60689" y="0"/>
                  </a:moveTo>
                  <a:cubicBezTo>
                    <a:pt x="93793" y="0"/>
                    <a:pt x="120000" y="26206"/>
                    <a:pt x="120000" y="60689"/>
                  </a:cubicBezTo>
                  <a:cubicBezTo>
                    <a:pt x="120000" y="93793"/>
                    <a:pt x="93793" y="120000"/>
                    <a:pt x="59310" y="120000"/>
                  </a:cubicBezTo>
                  <a:cubicBezTo>
                    <a:pt x="27586" y="120000"/>
                    <a:pt x="0" y="93793"/>
                    <a:pt x="0" y="60689"/>
                  </a:cubicBezTo>
                  <a:cubicBezTo>
                    <a:pt x="0" y="26206"/>
                    <a:pt x="27586" y="0"/>
                    <a:pt x="59310" y="0"/>
                  </a:cubicBezTo>
                  <a:lnTo>
                    <a:pt x="60689" y="0"/>
                  </a:lnTo>
                  <a:close/>
                  <a:moveTo>
                    <a:pt x="59310" y="9655"/>
                  </a:moveTo>
                  <a:cubicBezTo>
                    <a:pt x="33103" y="9655"/>
                    <a:pt x="12413" y="31724"/>
                    <a:pt x="12413" y="60689"/>
                  </a:cubicBezTo>
                  <a:cubicBezTo>
                    <a:pt x="12413" y="88275"/>
                    <a:pt x="33103" y="111724"/>
                    <a:pt x="60689" y="111724"/>
                  </a:cubicBezTo>
                  <a:cubicBezTo>
                    <a:pt x="86896" y="111724"/>
                    <a:pt x="108965" y="88275"/>
                    <a:pt x="108965" y="60689"/>
                  </a:cubicBezTo>
                  <a:cubicBezTo>
                    <a:pt x="108965" y="31724"/>
                    <a:pt x="86896" y="9655"/>
                    <a:pt x="60689" y="9655"/>
                  </a:cubicBezTo>
                  <a:lnTo>
                    <a:pt x="59310" y="9655"/>
                  </a:lnTo>
                  <a:close/>
                  <a:moveTo>
                    <a:pt x="48275" y="95172"/>
                  </a:moveTo>
                  <a:cubicBezTo>
                    <a:pt x="38620" y="95172"/>
                    <a:pt x="38620" y="95172"/>
                    <a:pt x="38620" y="95172"/>
                  </a:cubicBezTo>
                  <a:cubicBezTo>
                    <a:pt x="38620" y="27586"/>
                    <a:pt x="38620" y="27586"/>
                    <a:pt x="38620" y="27586"/>
                  </a:cubicBezTo>
                  <a:cubicBezTo>
                    <a:pt x="44137" y="27586"/>
                    <a:pt x="49655" y="26206"/>
                    <a:pt x="56551" y="26206"/>
                  </a:cubicBezTo>
                  <a:cubicBezTo>
                    <a:pt x="67586" y="26206"/>
                    <a:pt x="74482" y="28965"/>
                    <a:pt x="78620" y="31724"/>
                  </a:cubicBezTo>
                  <a:cubicBezTo>
                    <a:pt x="81379" y="34482"/>
                    <a:pt x="84137" y="38620"/>
                    <a:pt x="84137" y="45517"/>
                  </a:cubicBezTo>
                  <a:cubicBezTo>
                    <a:pt x="84137" y="53793"/>
                    <a:pt x="78620" y="59310"/>
                    <a:pt x="70344" y="62068"/>
                  </a:cubicBezTo>
                  <a:cubicBezTo>
                    <a:pt x="70344" y="62068"/>
                    <a:pt x="70344" y="62068"/>
                    <a:pt x="70344" y="62068"/>
                  </a:cubicBezTo>
                  <a:cubicBezTo>
                    <a:pt x="77241" y="63448"/>
                    <a:pt x="81379" y="68965"/>
                    <a:pt x="82758" y="78620"/>
                  </a:cubicBezTo>
                  <a:cubicBezTo>
                    <a:pt x="84137" y="88275"/>
                    <a:pt x="85517" y="92413"/>
                    <a:pt x="86896" y="95172"/>
                  </a:cubicBezTo>
                  <a:cubicBezTo>
                    <a:pt x="75862" y="95172"/>
                    <a:pt x="75862" y="95172"/>
                    <a:pt x="75862" y="95172"/>
                  </a:cubicBezTo>
                  <a:cubicBezTo>
                    <a:pt x="73103" y="92413"/>
                    <a:pt x="71724" y="86896"/>
                    <a:pt x="70344" y="78620"/>
                  </a:cubicBezTo>
                  <a:cubicBezTo>
                    <a:pt x="68965" y="68965"/>
                    <a:pt x="64827" y="66206"/>
                    <a:pt x="56551" y="66206"/>
                  </a:cubicBezTo>
                  <a:cubicBezTo>
                    <a:pt x="48275" y="66206"/>
                    <a:pt x="48275" y="66206"/>
                    <a:pt x="48275" y="66206"/>
                  </a:cubicBezTo>
                  <a:lnTo>
                    <a:pt x="48275" y="95172"/>
                  </a:lnTo>
                  <a:close/>
                  <a:moveTo>
                    <a:pt x="48275" y="57931"/>
                  </a:moveTo>
                  <a:cubicBezTo>
                    <a:pt x="56551" y="57931"/>
                    <a:pt x="56551" y="57931"/>
                    <a:pt x="56551" y="57931"/>
                  </a:cubicBezTo>
                  <a:cubicBezTo>
                    <a:pt x="64827" y="57931"/>
                    <a:pt x="73103" y="55172"/>
                    <a:pt x="73103" y="46896"/>
                  </a:cubicBezTo>
                  <a:cubicBezTo>
                    <a:pt x="73103" y="40000"/>
                    <a:pt x="68965" y="34482"/>
                    <a:pt x="56551" y="34482"/>
                  </a:cubicBezTo>
                  <a:cubicBezTo>
                    <a:pt x="52413" y="34482"/>
                    <a:pt x="51034" y="34482"/>
                    <a:pt x="48275" y="35862"/>
                  </a:cubicBezTo>
                  <a:lnTo>
                    <a:pt x="48275" y="5793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Roboto"/>
                <a:ea typeface="Roboto"/>
                <a:cs typeface="Roboto"/>
                <a:sym typeface="Roboto"/>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3-column Content">
  <p:cSld name="Title and 3-column Content">
    <p:spTree>
      <p:nvGrpSpPr>
        <p:cNvPr id="1" name="Shape 64"/>
        <p:cNvGrpSpPr/>
        <p:nvPr/>
      </p:nvGrpSpPr>
      <p:grpSpPr>
        <a:xfrm>
          <a:off x="0" y="0"/>
          <a:ext cx="0" cy="0"/>
          <a:chOff x="0" y="0"/>
          <a:chExt cx="0" cy="0"/>
        </a:xfrm>
      </p:grpSpPr>
      <p:sp>
        <p:nvSpPr>
          <p:cNvPr id="65" name="Google Shape;65;p11"/>
          <p:cNvSpPr txBox="1">
            <a:spLocks noGrp="1"/>
          </p:cNvSpPr>
          <p:nvPr>
            <p:ph type="body" idx="1"/>
          </p:nvPr>
        </p:nvSpPr>
        <p:spPr>
          <a:xfrm>
            <a:off x="457198" y="1556951"/>
            <a:ext cx="3429000" cy="4620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66" name="Google Shape;66;p11"/>
          <p:cNvSpPr txBox="1">
            <a:spLocks noGrp="1"/>
          </p:cNvSpPr>
          <p:nvPr>
            <p:ph type="title"/>
          </p:nvPr>
        </p:nvSpPr>
        <p:spPr>
          <a:xfrm>
            <a:off x="457200" y="435866"/>
            <a:ext cx="11277600" cy="498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67" name="Google Shape;67;p11"/>
          <p:cNvSpPr txBox="1">
            <a:spLocks noGrp="1"/>
          </p:cNvSpPr>
          <p:nvPr>
            <p:ph type="body" idx="2"/>
          </p:nvPr>
        </p:nvSpPr>
        <p:spPr>
          <a:xfrm>
            <a:off x="8305800" y="1556951"/>
            <a:ext cx="3429000" cy="4620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68" name="Google Shape;68;p11"/>
          <p:cNvSpPr txBox="1">
            <a:spLocks noGrp="1"/>
          </p:cNvSpPr>
          <p:nvPr>
            <p:ph type="body" idx="3"/>
          </p:nvPr>
        </p:nvSpPr>
        <p:spPr>
          <a:xfrm>
            <a:off x="4381499" y="1557338"/>
            <a:ext cx="3429000" cy="46197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4-column Content">
  <p:cSld name="Title and 4-column Content">
    <p:spTree>
      <p:nvGrpSpPr>
        <p:cNvPr id="1" name="Shape 69"/>
        <p:cNvGrpSpPr/>
        <p:nvPr/>
      </p:nvGrpSpPr>
      <p:grpSpPr>
        <a:xfrm>
          <a:off x="0" y="0"/>
          <a:ext cx="0" cy="0"/>
          <a:chOff x="0" y="0"/>
          <a:chExt cx="0" cy="0"/>
        </a:xfrm>
      </p:grpSpPr>
      <p:sp>
        <p:nvSpPr>
          <p:cNvPr id="70" name="Google Shape;70;p12"/>
          <p:cNvSpPr txBox="1">
            <a:spLocks noGrp="1"/>
          </p:cNvSpPr>
          <p:nvPr>
            <p:ph type="body" idx="1"/>
          </p:nvPr>
        </p:nvSpPr>
        <p:spPr>
          <a:xfrm>
            <a:off x="457198" y="1556951"/>
            <a:ext cx="2469000" cy="4620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71" name="Google Shape;71;p12"/>
          <p:cNvSpPr txBox="1">
            <a:spLocks noGrp="1"/>
          </p:cNvSpPr>
          <p:nvPr>
            <p:ph type="title"/>
          </p:nvPr>
        </p:nvSpPr>
        <p:spPr>
          <a:xfrm>
            <a:off x="457200" y="435866"/>
            <a:ext cx="11277600" cy="498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72" name="Google Shape;72;p12"/>
          <p:cNvSpPr txBox="1">
            <a:spLocks noGrp="1"/>
          </p:cNvSpPr>
          <p:nvPr>
            <p:ph type="body" idx="2"/>
          </p:nvPr>
        </p:nvSpPr>
        <p:spPr>
          <a:xfrm>
            <a:off x="9265920" y="1556951"/>
            <a:ext cx="2469000" cy="4620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73" name="Google Shape;73;p12"/>
          <p:cNvSpPr txBox="1">
            <a:spLocks noGrp="1"/>
          </p:cNvSpPr>
          <p:nvPr>
            <p:ph type="body" idx="3"/>
          </p:nvPr>
        </p:nvSpPr>
        <p:spPr>
          <a:xfrm>
            <a:off x="6329680" y="1557338"/>
            <a:ext cx="2469000" cy="46197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
        <p:nvSpPr>
          <p:cNvPr id="74" name="Google Shape;74;p12"/>
          <p:cNvSpPr txBox="1">
            <a:spLocks noGrp="1"/>
          </p:cNvSpPr>
          <p:nvPr>
            <p:ph type="body" idx="4"/>
          </p:nvPr>
        </p:nvSpPr>
        <p:spPr>
          <a:xfrm>
            <a:off x="3393439" y="1557338"/>
            <a:ext cx="2469000" cy="46197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Line Title">
  <p:cSld name="Two Line Title">
    <p:spTree>
      <p:nvGrpSpPr>
        <p:cNvPr id="1" name="Shape 75"/>
        <p:cNvGrpSpPr/>
        <p:nvPr/>
      </p:nvGrpSpPr>
      <p:grpSpPr>
        <a:xfrm>
          <a:off x="0" y="0"/>
          <a:ext cx="0" cy="0"/>
          <a:chOff x="0" y="0"/>
          <a:chExt cx="0" cy="0"/>
        </a:xfrm>
      </p:grpSpPr>
      <p:cxnSp>
        <p:nvCxnSpPr>
          <p:cNvPr id="76" name="Google Shape;76;p13"/>
          <p:cNvCxnSpPr/>
          <p:nvPr/>
        </p:nvCxnSpPr>
        <p:spPr>
          <a:xfrm>
            <a:off x="457200" y="1636791"/>
            <a:ext cx="1861200" cy="0"/>
          </a:xfrm>
          <a:prstGeom prst="straightConnector1">
            <a:avLst/>
          </a:prstGeom>
          <a:noFill/>
          <a:ln w="101600" cap="flat" cmpd="sng">
            <a:solidFill>
              <a:schemeClr val="accent1"/>
            </a:solidFill>
            <a:prstDash val="solid"/>
            <a:miter lim="8000"/>
            <a:headEnd type="none" w="sm" len="sm"/>
            <a:tailEnd type="none" w="sm" len="sm"/>
          </a:ln>
        </p:spPr>
      </p:cxnSp>
      <p:sp>
        <p:nvSpPr>
          <p:cNvPr id="77" name="Google Shape;77;p13"/>
          <p:cNvSpPr/>
          <p:nvPr/>
        </p:nvSpPr>
        <p:spPr>
          <a:xfrm>
            <a:off x="457198" y="1005990"/>
            <a:ext cx="1895100" cy="160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Roboto"/>
              <a:ea typeface="Roboto"/>
              <a:cs typeface="Roboto"/>
              <a:sym typeface="Roboto"/>
            </a:endParaRPr>
          </a:p>
        </p:txBody>
      </p:sp>
      <p:sp>
        <p:nvSpPr>
          <p:cNvPr id="78" name="Google Shape;78;p13"/>
          <p:cNvSpPr txBox="1">
            <a:spLocks noGrp="1"/>
          </p:cNvSpPr>
          <p:nvPr>
            <p:ph type="title"/>
          </p:nvPr>
        </p:nvSpPr>
        <p:spPr>
          <a:xfrm>
            <a:off x="457199" y="366713"/>
            <a:ext cx="11274600" cy="1107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Line Title w/content">
  <p:cSld name="Two Line Title w/content">
    <p:spTree>
      <p:nvGrpSpPr>
        <p:cNvPr id="1" name="Shape 79"/>
        <p:cNvGrpSpPr/>
        <p:nvPr/>
      </p:nvGrpSpPr>
      <p:grpSpPr>
        <a:xfrm>
          <a:off x="0" y="0"/>
          <a:ext cx="0" cy="0"/>
          <a:chOff x="0" y="0"/>
          <a:chExt cx="0" cy="0"/>
        </a:xfrm>
      </p:grpSpPr>
      <p:cxnSp>
        <p:nvCxnSpPr>
          <p:cNvPr id="80" name="Google Shape;80;p14"/>
          <p:cNvCxnSpPr/>
          <p:nvPr/>
        </p:nvCxnSpPr>
        <p:spPr>
          <a:xfrm>
            <a:off x="457200" y="1636791"/>
            <a:ext cx="1861200" cy="0"/>
          </a:xfrm>
          <a:prstGeom prst="straightConnector1">
            <a:avLst/>
          </a:prstGeom>
          <a:noFill/>
          <a:ln w="101600" cap="flat" cmpd="sng">
            <a:solidFill>
              <a:schemeClr val="accent1"/>
            </a:solidFill>
            <a:prstDash val="solid"/>
            <a:miter lim="8000"/>
            <a:headEnd type="none" w="sm" len="sm"/>
            <a:tailEnd type="none" w="sm" len="sm"/>
          </a:ln>
        </p:spPr>
      </p:cxnSp>
      <p:sp>
        <p:nvSpPr>
          <p:cNvPr id="81" name="Google Shape;81;p14"/>
          <p:cNvSpPr/>
          <p:nvPr/>
        </p:nvSpPr>
        <p:spPr>
          <a:xfrm>
            <a:off x="457198" y="1005990"/>
            <a:ext cx="1895100" cy="160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Roboto"/>
              <a:ea typeface="Roboto"/>
              <a:cs typeface="Roboto"/>
              <a:sym typeface="Roboto"/>
            </a:endParaRPr>
          </a:p>
        </p:txBody>
      </p:sp>
      <p:sp>
        <p:nvSpPr>
          <p:cNvPr id="82" name="Google Shape;82;p14"/>
          <p:cNvSpPr txBox="1">
            <a:spLocks noGrp="1"/>
          </p:cNvSpPr>
          <p:nvPr>
            <p:ph type="title"/>
          </p:nvPr>
        </p:nvSpPr>
        <p:spPr>
          <a:xfrm>
            <a:off x="457199" y="366713"/>
            <a:ext cx="11274600" cy="1107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83" name="Google Shape;83;p14"/>
          <p:cNvSpPr txBox="1">
            <a:spLocks noGrp="1"/>
          </p:cNvSpPr>
          <p:nvPr>
            <p:ph type="body" idx="1"/>
          </p:nvPr>
        </p:nvSpPr>
        <p:spPr>
          <a:xfrm>
            <a:off x="457200" y="2105020"/>
            <a:ext cx="11274300" cy="4080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435866"/>
            <a:ext cx="11277600" cy="498600"/>
          </a:xfrm>
          <a:prstGeom prst="rect">
            <a:avLst/>
          </a:prstGeom>
          <a:noFill/>
          <a:ln>
            <a:noFill/>
          </a:ln>
        </p:spPr>
        <p:txBody>
          <a:bodyPr spcFirstLastPara="1" wrap="square" lIns="91425" tIns="91425" rIns="91425" bIns="91425" anchor="ctr" anchorCtr="0"/>
          <a:lstStyle>
            <a:lvl1pPr marL="0" marR="0" lvl="0" indent="0" algn="l" rtl="0">
              <a:lnSpc>
                <a:spcPct val="90000"/>
              </a:lnSpc>
              <a:spcBef>
                <a:spcPts val="0"/>
              </a:spcBef>
              <a:spcAft>
                <a:spcPts val="0"/>
              </a:spcAft>
              <a:buClr>
                <a:schemeClr val="accent1"/>
              </a:buClr>
              <a:buSzPts val="1400"/>
              <a:buFont typeface="Roboto Light"/>
              <a:buNone/>
              <a:defRPr sz="3600" b="0" i="0" u="none" strike="noStrike" cap="none">
                <a:solidFill>
                  <a:schemeClr val="accent1"/>
                </a:solidFill>
                <a:latin typeface="Roboto Light"/>
                <a:ea typeface="Roboto Light"/>
                <a:cs typeface="Roboto Light"/>
                <a:sym typeface="Roboto Light"/>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556951"/>
            <a:ext cx="11277600" cy="4620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800"/>
              </a:spcBef>
              <a:spcAft>
                <a:spcPts val="0"/>
              </a:spcAft>
              <a:buClr>
                <a:schemeClr val="accent1"/>
              </a:buClr>
              <a:buSzPts val="1400"/>
              <a:buFont typeface="Arial"/>
              <a:buNone/>
              <a:defRPr sz="2400" b="0" i="0" u="none" strike="noStrike" cap="none">
                <a:solidFill>
                  <a:schemeClr val="dk2"/>
                </a:solidFill>
                <a:latin typeface="Roboto"/>
                <a:ea typeface="Roboto"/>
                <a:cs typeface="Roboto"/>
                <a:sym typeface="Roboto"/>
              </a:defRPr>
            </a:lvl1pPr>
            <a:lvl2pPr marL="914400" marR="0" lvl="1" indent="-355600" algn="l" rtl="0">
              <a:lnSpc>
                <a:spcPct val="90000"/>
              </a:lnSpc>
              <a:spcBef>
                <a:spcPts val="600"/>
              </a:spcBef>
              <a:spcAft>
                <a:spcPts val="0"/>
              </a:spcAft>
              <a:buClr>
                <a:schemeClr val="accent1"/>
              </a:buClr>
              <a:buSzPts val="2000"/>
              <a:buFont typeface="Roboto"/>
              <a:buChar char="–"/>
              <a:defRPr sz="2000" b="0" i="0" u="none" strike="noStrike" cap="none">
                <a:solidFill>
                  <a:schemeClr val="dk2"/>
                </a:solidFill>
                <a:latin typeface="Roboto"/>
                <a:ea typeface="Roboto"/>
                <a:cs typeface="Roboto"/>
                <a:sym typeface="Roboto"/>
              </a:defRPr>
            </a:lvl2pPr>
            <a:lvl3pPr marL="1371600" marR="0" lvl="2"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3pPr>
            <a:lvl4pPr marL="1828800" marR="0" lvl="3" indent="-330200" algn="l" rtl="0">
              <a:lnSpc>
                <a:spcPct val="90000"/>
              </a:lnSpc>
              <a:spcBef>
                <a:spcPts val="300"/>
              </a:spcBef>
              <a:spcAft>
                <a:spcPts val="0"/>
              </a:spcAft>
              <a:buClr>
                <a:schemeClr val="accent1"/>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90000"/>
              </a:lnSpc>
              <a:spcBef>
                <a:spcPts val="300"/>
              </a:spcBef>
              <a:spcAft>
                <a:spcPts val="0"/>
              </a:spcAft>
              <a:buClr>
                <a:schemeClr val="accent1"/>
              </a:buClr>
              <a:buSzPts val="1600"/>
              <a:buFont typeface="Arial"/>
              <a:buChar char="•"/>
              <a:defRPr sz="1600" b="0" i="0" u="none" strike="noStrike" cap="none">
                <a:solidFill>
                  <a:schemeClr val="dk2"/>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9pPr>
          </a:lstStyle>
          <a:p>
            <a:endParaRPr/>
          </a:p>
        </p:txBody>
      </p:sp>
      <p:cxnSp>
        <p:nvCxnSpPr>
          <p:cNvPr id="12" name="Google Shape;12;p1"/>
          <p:cNvCxnSpPr/>
          <p:nvPr/>
        </p:nvCxnSpPr>
        <p:spPr>
          <a:xfrm>
            <a:off x="457200" y="1092336"/>
            <a:ext cx="1861200" cy="0"/>
          </a:xfrm>
          <a:prstGeom prst="straightConnector1">
            <a:avLst/>
          </a:prstGeom>
          <a:noFill/>
          <a:ln w="101600" cap="flat" cmpd="sng">
            <a:solidFill>
              <a:schemeClr val="accent1"/>
            </a:solidFill>
            <a:prstDash val="solid"/>
            <a:miter lim="8000"/>
            <a:headEnd type="none" w="sm" len="sm"/>
            <a:tailEnd type="none" w="sm" len="sm"/>
          </a:ln>
        </p:spPr>
      </p:cxnSp>
      <p:sp>
        <p:nvSpPr>
          <p:cNvPr id="13" name="Google Shape;13;p1"/>
          <p:cNvSpPr txBox="1"/>
          <p:nvPr/>
        </p:nvSpPr>
        <p:spPr>
          <a:xfrm>
            <a:off x="7976216" y="6528816"/>
            <a:ext cx="3447300" cy="1230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800" b="0" i="1" u="none" strike="noStrike" cap="none">
                <a:solidFill>
                  <a:srgbClr val="7F7F7F"/>
                </a:solidFill>
                <a:latin typeface="Roboto"/>
                <a:ea typeface="Roboto"/>
                <a:cs typeface="Roboto"/>
                <a:sym typeface="Roboto"/>
              </a:rPr>
              <a:t>confidential  |  ©2017 Sabre GLBL Inc. All rights reserved.</a:t>
            </a:r>
            <a:endParaRPr sz="800" b="0" i="1" u="none" strike="noStrike" cap="none">
              <a:solidFill>
                <a:srgbClr val="7F7F7F"/>
              </a:solidFill>
              <a:latin typeface="Roboto"/>
              <a:ea typeface="Roboto"/>
              <a:cs typeface="Roboto"/>
              <a:sym typeface="Roboto"/>
            </a:endParaRPr>
          </a:p>
        </p:txBody>
      </p:sp>
      <p:sp>
        <p:nvSpPr>
          <p:cNvPr id="14" name="Google Shape;14;p1"/>
          <p:cNvSpPr txBox="1"/>
          <p:nvPr/>
        </p:nvSpPr>
        <p:spPr>
          <a:xfrm>
            <a:off x="11479530" y="6536584"/>
            <a:ext cx="255300" cy="1230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800" b="0" i="0" u="none" strike="noStrike" cap="none">
                <a:solidFill>
                  <a:srgbClr val="7F7F7F"/>
                </a:solidFill>
                <a:latin typeface="Roboto"/>
                <a:ea typeface="Roboto"/>
                <a:cs typeface="Roboto"/>
                <a:sym typeface="Roboto"/>
              </a:rPr>
              <a:t>‹#›</a:t>
            </a:fld>
            <a:endParaRPr sz="800" b="0" i="0" u="none" strike="noStrike" cap="none">
              <a:solidFill>
                <a:srgbClr val="7F7F7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0" r:id="rId18"/>
    <p:sldLayoutId id="2147483671" r:id="rId19"/>
    <p:sldLayoutId id="2147483672" r:id="rId20"/>
    <p:sldLayoutId id="2147483673" r:id="rId21"/>
    <p:sldLayoutId id="2147483674" r:id="rId22"/>
    <p:sldLayoutId id="2147483675" r:id="rId23"/>
    <p:sldLayoutId id="2147483676" r:id="rId24"/>
    <p:sldLayoutId id="2147483679" r:id="rId25"/>
    <p:sldLayoutId id="2147483680"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tiff"/><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4"/>
          <p:cNvSpPr txBox="1">
            <a:spLocks noGrp="1"/>
          </p:cNvSpPr>
          <p:nvPr>
            <p:ph type="title" idx="4294967295"/>
          </p:nvPr>
        </p:nvSpPr>
        <p:spPr>
          <a:xfrm>
            <a:off x="4361099" y="3470388"/>
            <a:ext cx="5044157" cy="4986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Font typeface="Roboto Light"/>
              <a:buNone/>
            </a:pPr>
            <a:r>
              <a:rPr lang="en-US" dirty="0"/>
              <a:t>Improved Security</a:t>
            </a:r>
            <a:endParaRPr i="0" strike="noStrike" cap="none" dirty="0">
              <a:solidFill>
                <a:schemeClr val="accent1"/>
              </a:solidFill>
            </a:endParaRPr>
          </a:p>
        </p:txBody>
      </p:sp>
      <p:sp>
        <p:nvSpPr>
          <p:cNvPr id="410" name="Google Shape;410;p74"/>
          <p:cNvSpPr txBox="1">
            <a:spLocks noGrp="1"/>
          </p:cNvSpPr>
          <p:nvPr>
            <p:ph type="title" idx="4294967295"/>
          </p:nvPr>
        </p:nvSpPr>
        <p:spPr>
          <a:xfrm>
            <a:off x="5226150" y="2889013"/>
            <a:ext cx="4041418" cy="4986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Font typeface="Roboto Light"/>
              <a:buNone/>
            </a:pPr>
            <a:r>
              <a:rPr lang="en-US" sz="3000" b="1" dirty="0">
                <a:solidFill>
                  <a:srgbClr val="434343"/>
                </a:solidFill>
                <a:latin typeface="Roboto"/>
                <a:ea typeface="Roboto"/>
                <a:cs typeface="Roboto"/>
                <a:sym typeface="Roboto"/>
              </a:rPr>
              <a:t>Benefit 1:</a:t>
            </a:r>
            <a:endParaRPr sz="3000" b="1" i="0" strike="noStrike" cap="none" dirty="0">
              <a:solidFill>
                <a:srgbClr val="434343"/>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5"/>
          <p:cNvSpPr txBox="1">
            <a:spLocks noGrp="1"/>
          </p:cNvSpPr>
          <p:nvPr>
            <p:ph type="title"/>
          </p:nvPr>
        </p:nvSpPr>
        <p:spPr>
          <a:xfrm>
            <a:off x="457200" y="435866"/>
            <a:ext cx="11277600" cy="498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a:t>Digital Signatures</a:t>
            </a:r>
            <a:endParaRPr/>
          </a:p>
        </p:txBody>
      </p:sp>
      <p:pic>
        <p:nvPicPr>
          <p:cNvPr id="734" name="Google Shape;734;p95"/>
          <p:cNvPicPr preferRelativeResize="0"/>
          <p:nvPr/>
        </p:nvPicPr>
        <p:blipFill>
          <a:blip r:embed="rId3">
            <a:alphaModFix/>
          </a:blip>
          <a:stretch>
            <a:fillRect/>
          </a:stretch>
        </p:blipFill>
        <p:spPr>
          <a:xfrm>
            <a:off x="2952750" y="1714491"/>
            <a:ext cx="6286500" cy="403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6"/>
          <p:cNvSpPr txBox="1">
            <a:spLocks noGrp="1"/>
          </p:cNvSpPr>
          <p:nvPr>
            <p:ph type="title"/>
          </p:nvPr>
        </p:nvSpPr>
        <p:spPr>
          <a:xfrm>
            <a:off x="457200" y="435866"/>
            <a:ext cx="11277600" cy="498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Linked Blocks</a:t>
            </a:r>
            <a:endParaRPr/>
          </a:p>
        </p:txBody>
      </p:sp>
      <p:pic>
        <p:nvPicPr>
          <p:cNvPr id="741" name="Google Shape;741;p96"/>
          <p:cNvPicPr preferRelativeResize="0"/>
          <p:nvPr/>
        </p:nvPicPr>
        <p:blipFill>
          <a:blip r:embed="rId3">
            <a:alphaModFix/>
          </a:blip>
          <a:stretch>
            <a:fillRect/>
          </a:stretch>
        </p:blipFill>
        <p:spPr>
          <a:xfrm>
            <a:off x="152400" y="1905316"/>
            <a:ext cx="11887200" cy="3419102"/>
          </a:xfrm>
          <a:prstGeom prst="rect">
            <a:avLst/>
          </a:prstGeom>
          <a:noFill/>
          <a:ln>
            <a:noFill/>
          </a:ln>
        </p:spPr>
      </p:pic>
      <p:sp>
        <p:nvSpPr>
          <p:cNvPr id="742" name="Google Shape;742;p96"/>
          <p:cNvSpPr txBox="1"/>
          <p:nvPr/>
        </p:nvSpPr>
        <p:spPr>
          <a:xfrm>
            <a:off x="2392650" y="5080250"/>
            <a:ext cx="7406700" cy="573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600">
                <a:solidFill>
                  <a:srgbClr val="7F7F7F"/>
                </a:solidFill>
                <a:latin typeface="Roboto"/>
                <a:ea typeface="Roboto"/>
                <a:cs typeface="Roboto"/>
                <a:sym typeface="Roboto"/>
              </a:rPr>
              <a:t>Each block is linked to one another, so if someone attempted to alter one, all of the blocks would be altered, which is impossible.</a:t>
            </a:r>
            <a:endParaRPr sz="1600">
              <a:solidFill>
                <a:srgbClr val="7F7F7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97"/>
          <p:cNvSpPr txBox="1">
            <a:spLocks noGrp="1"/>
          </p:cNvSpPr>
          <p:nvPr>
            <p:ph type="title"/>
          </p:nvPr>
        </p:nvSpPr>
        <p:spPr>
          <a:xfrm>
            <a:off x="457200" y="435866"/>
            <a:ext cx="11277600" cy="498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Timestamps</a:t>
            </a:r>
            <a:endParaRPr/>
          </a:p>
        </p:txBody>
      </p:sp>
      <p:sp>
        <p:nvSpPr>
          <p:cNvPr id="749" name="Google Shape;749;p97"/>
          <p:cNvSpPr txBox="1"/>
          <p:nvPr/>
        </p:nvSpPr>
        <p:spPr>
          <a:xfrm>
            <a:off x="391350" y="1929000"/>
            <a:ext cx="5563500" cy="3000000"/>
          </a:xfrm>
          <a:prstGeom prst="rect">
            <a:avLst/>
          </a:prstGeom>
          <a:noFill/>
          <a:ln>
            <a:noFill/>
          </a:ln>
        </p:spPr>
        <p:txBody>
          <a:bodyPr spcFirstLastPara="1" wrap="square" lIns="91425" tIns="91425" rIns="91425" bIns="91425" anchor="ctr" anchorCtr="0">
            <a:noAutofit/>
          </a:bodyPr>
          <a:lstStyle/>
          <a:p>
            <a:pPr marL="342900" lvl="0" indent="-342900" rtl="0">
              <a:lnSpc>
                <a:spcPct val="90000"/>
              </a:lnSpc>
              <a:spcBef>
                <a:spcPts val="1800"/>
              </a:spcBef>
              <a:spcAft>
                <a:spcPts val="0"/>
              </a:spcAft>
              <a:buClr>
                <a:schemeClr val="dk2"/>
              </a:buClr>
              <a:buSzPts val="2400"/>
              <a:buFont typeface="Roboto"/>
              <a:buChar char="•"/>
            </a:pPr>
            <a:r>
              <a:rPr lang="en-US" sz="2400">
                <a:solidFill>
                  <a:schemeClr val="dk2"/>
                </a:solidFill>
                <a:latin typeface="Roboto"/>
                <a:ea typeface="Roboto"/>
                <a:cs typeface="Roboto"/>
                <a:sym typeface="Roboto"/>
              </a:rPr>
              <a:t>Tell you how, when, what, who, etc. about a transaction</a:t>
            </a:r>
            <a:endParaRPr sz="2400">
              <a:solidFill>
                <a:schemeClr val="dk2"/>
              </a:solidFill>
              <a:latin typeface="Roboto"/>
              <a:ea typeface="Roboto"/>
              <a:cs typeface="Roboto"/>
              <a:sym typeface="Roboto"/>
            </a:endParaRPr>
          </a:p>
          <a:p>
            <a:pPr marL="342900" lvl="0" indent="-342900" rtl="0">
              <a:lnSpc>
                <a:spcPct val="90000"/>
              </a:lnSpc>
              <a:spcBef>
                <a:spcPts val="1800"/>
              </a:spcBef>
              <a:spcAft>
                <a:spcPts val="0"/>
              </a:spcAft>
              <a:buClr>
                <a:schemeClr val="dk2"/>
              </a:buClr>
              <a:buSzPts val="2400"/>
              <a:buFont typeface="Roboto"/>
              <a:buChar char="•"/>
            </a:pPr>
            <a:r>
              <a:rPr lang="en-US" sz="2400">
                <a:solidFill>
                  <a:schemeClr val="dk2"/>
                </a:solidFill>
                <a:latin typeface="Roboto"/>
                <a:ea typeface="Roboto"/>
                <a:cs typeface="Roboto"/>
                <a:sym typeface="Roboto"/>
              </a:rPr>
              <a:t>There are rules and constraints with timestamps in blockchain</a:t>
            </a:r>
            <a:endParaRPr sz="2400">
              <a:solidFill>
                <a:schemeClr val="dk2"/>
              </a:solidFill>
              <a:latin typeface="Roboto"/>
              <a:ea typeface="Roboto"/>
              <a:cs typeface="Roboto"/>
              <a:sym typeface="Roboto"/>
            </a:endParaRPr>
          </a:p>
          <a:p>
            <a:pPr marL="640080" lvl="2" indent="-233680" rtl="0">
              <a:lnSpc>
                <a:spcPct val="90000"/>
              </a:lnSpc>
              <a:spcBef>
                <a:spcPts val="1800"/>
              </a:spcBef>
              <a:spcAft>
                <a:spcPts val="0"/>
              </a:spcAft>
              <a:buClr>
                <a:schemeClr val="dk2"/>
              </a:buClr>
              <a:buSzPts val="2400"/>
              <a:buFont typeface="Roboto"/>
              <a:buChar char="•"/>
            </a:pPr>
            <a:r>
              <a:rPr lang="en-US" sz="2400" i="1">
                <a:solidFill>
                  <a:schemeClr val="dk2"/>
                </a:solidFill>
                <a:latin typeface="Roboto"/>
                <a:ea typeface="Roboto"/>
                <a:cs typeface="Roboto"/>
                <a:sym typeface="Roboto"/>
              </a:rPr>
              <a:t>“Transactions must be in order or less than a 5 hour difference”</a:t>
            </a:r>
            <a:endParaRPr sz="2400" i="1">
              <a:solidFill>
                <a:schemeClr val="dk2"/>
              </a:solidFill>
              <a:latin typeface="Roboto"/>
              <a:ea typeface="Roboto"/>
              <a:cs typeface="Roboto"/>
              <a:sym typeface="Roboto"/>
            </a:endParaRPr>
          </a:p>
        </p:txBody>
      </p:sp>
      <p:sp>
        <p:nvSpPr>
          <p:cNvPr id="750" name="Google Shape;750;p97"/>
          <p:cNvSpPr txBox="1"/>
          <p:nvPr/>
        </p:nvSpPr>
        <p:spPr>
          <a:xfrm>
            <a:off x="7476088" y="5381050"/>
            <a:ext cx="3838200" cy="573000"/>
          </a:xfrm>
          <a:prstGeom prst="rect">
            <a:avLst/>
          </a:prstGeom>
          <a:noFill/>
          <a:ln>
            <a:noFill/>
          </a:ln>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2000">
                <a:solidFill>
                  <a:srgbClr val="7F7F7F"/>
                </a:solidFill>
                <a:latin typeface="Roboto"/>
                <a:ea typeface="Roboto"/>
                <a:cs typeface="Roboto"/>
                <a:sym typeface="Roboto"/>
              </a:rPr>
              <a:t>Comparable to file information</a:t>
            </a:r>
            <a:endParaRPr sz="2000">
              <a:solidFill>
                <a:srgbClr val="7F7F7F"/>
              </a:solidFill>
              <a:latin typeface="Roboto"/>
              <a:ea typeface="Roboto"/>
              <a:cs typeface="Roboto"/>
              <a:sym typeface="Roboto"/>
            </a:endParaRPr>
          </a:p>
        </p:txBody>
      </p:sp>
      <p:pic>
        <p:nvPicPr>
          <p:cNvPr id="751" name="Google Shape;751;p97"/>
          <p:cNvPicPr preferRelativeResize="0"/>
          <p:nvPr/>
        </p:nvPicPr>
        <p:blipFill>
          <a:blip r:embed="rId3">
            <a:alphaModFix/>
          </a:blip>
          <a:stretch>
            <a:fillRect/>
          </a:stretch>
        </p:blipFill>
        <p:spPr>
          <a:xfrm>
            <a:off x="6163700" y="2047804"/>
            <a:ext cx="5932350" cy="27623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98"/>
          <p:cNvSpPr txBox="1">
            <a:spLocks noGrp="1"/>
          </p:cNvSpPr>
          <p:nvPr>
            <p:ph type="title"/>
          </p:nvPr>
        </p:nvSpPr>
        <p:spPr>
          <a:xfrm>
            <a:off x="457200" y="435866"/>
            <a:ext cx="11277600" cy="498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Synchronization</a:t>
            </a:r>
            <a:endParaRPr/>
          </a:p>
        </p:txBody>
      </p:sp>
      <p:sp>
        <p:nvSpPr>
          <p:cNvPr id="758" name="Google Shape;758;p98"/>
          <p:cNvSpPr txBox="1"/>
          <p:nvPr/>
        </p:nvSpPr>
        <p:spPr>
          <a:xfrm>
            <a:off x="391350" y="1929000"/>
            <a:ext cx="5563500" cy="3000000"/>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90000"/>
              </a:lnSpc>
              <a:spcBef>
                <a:spcPts val="1800"/>
              </a:spcBef>
              <a:spcAft>
                <a:spcPts val="0"/>
              </a:spcAft>
              <a:buClr>
                <a:schemeClr val="dk2"/>
              </a:buClr>
              <a:buSzPts val="2400"/>
              <a:buFont typeface="Roboto"/>
              <a:buChar char="•"/>
            </a:pPr>
            <a:r>
              <a:rPr lang="en-US" sz="2400">
                <a:solidFill>
                  <a:schemeClr val="dk2"/>
                </a:solidFill>
                <a:latin typeface="Roboto"/>
                <a:ea typeface="Roboto"/>
                <a:cs typeface="Roboto"/>
                <a:sym typeface="Roboto"/>
              </a:rPr>
              <a:t>Constant synchronization on every server/machine partaking in ledger</a:t>
            </a:r>
            <a:endParaRPr sz="2400" i="1">
              <a:solidFill>
                <a:schemeClr val="dk2"/>
              </a:solidFill>
              <a:latin typeface="Roboto"/>
              <a:ea typeface="Roboto"/>
              <a:cs typeface="Roboto"/>
              <a:sym typeface="Roboto"/>
            </a:endParaRPr>
          </a:p>
        </p:txBody>
      </p:sp>
      <p:pic>
        <p:nvPicPr>
          <p:cNvPr id="759" name="Google Shape;759;p98"/>
          <p:cNvPicPr preferRelativeResize="0"/>
          <p:nvPr/>
        </p:nvPicPr>
        <p:blipFill>
          <a:blip r:embed="rId3">
            <a:alphaModFix/>
          </a:blip>
          <a:stretch>
            <a:fillRect/>
          </a:stretch>
        </p:blipFill>
        <p:spPr>
          <a:xfrm>
            <a:off x="8120425" y="1820629"/>
            <a:ext cx="2754525" cy="2754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99"/>
          <p:cNvSpPr txBox="1">
            <a:spLocks noGrp="1"/>
          </p:cNvSpPr>
          <p:nvPr>
            <p:ph type="title"/>
          </p:nvPr>
        </p:nvSpPr>
        <p:spPr>
          <a:xfrm>
            <a:off x="457200" y="435866"/>
            <a:ext cx="11277600" cy="498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Decentralized</a:t>
            </a:r>
            <a:endParaRPr/>
          </a:p>
        </p:txBody>
      </p:sp>
      <p:sp>
        <p:nvSpPr>
          <p:cNvPr id="766" name="Google Shape;766;p99"/>
          <p:cNvSpPr txBox="1"/>
          <p:nvPr/>
        </p:nvSpPr>
        <p:spPr>
          <a:xfrm>
            <a:off x="391350" y="1929000"/>
            <a:ext cx="5563500" cy="3000000"/>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90000"/>
              </a:lnSpc>
              <a:spcBef>
                <a:spcPts val="1800"/>
              </a:spcBef>
              <a:spcAft>
                <a:spcPts val="0"/>
              </a:spcAft>
              <a:buClr>
                <a:schemeClr val="dk2"/>
              </a:buClr>
              <a:buSzPts val="2400"/>
              <a:buFont typeface="Roboto"/>
              <a:buChar char="•"/>
            </a:pPr>
            <a:r>
              <a:rPr lang="en-US" sz="2400" i="1">
                <a:solidFill>
                  <a:schemeClr val="dk2"/>
                </a:solidFill>
                <a:latin typeface="Roboto"/>
                <a:ea typeface="Roboto"/>
                <a:cs typeface="Roboto"/>
                <a:sym typeface="Roboto"/>
              </a:rPr>
              <a:t>“no central point of control”</a:t>
            </a:r>
            <a:endParaRPr sz="2400" i="1">
              <a:solidFill>
                <a:schemeClr val="dk2"/>
              </a:solidFill>
              <a:latin typeface="Roboto"/>
              <a:ea typeface="Roboto"/>
              <a:cs typeface="Roboto"/>
              <a:sym typeface="Roboto"/>
            </a:endParaRPr>
          </a:p>
          <a:p>
            <a:pPr marL="342900" marR="0" lvl="0" indent="-342900" algn="l" rtl="0">
              <a:lnSpc>
                <a:spcPct val="90000"/>
              </a:lnSpc>
              <a:spcBef>
                <a:spcPts val="1800"/>
              </a:spcBef>
              <a:spcAft>
                <a:spcPts val="0"/>
              </a:spcAft>
              <a:buClr>
                <a:schemeClr val="dk2"/>
              </a:buClr>
              <a:buSzPts val="2400"/>
              <a:buFont typeface="Roboto"/>
              <a:buChar char="•"/>
            </a:pPr>
            <a:r>
              <a:rPr lang="en-US" sz="2400" i="1">
                <a:solidFill>
                  <a:schemeClr val="dk2"/>
                </a:solidFill>
                <a:latin typeface="Roboto"/>
                <a:ea typeface="Roboto"/>
                <a:cs typeface="Roboto"/>
                <a:sym typeface="Roboto"/>
              </a:rPr>
              <a:t>“utilizes innovative consensus protocols across a network of nodes to validate transactions and record data in a manner that is incorruptible.”</a:t>
            </a:r>
            <a:endParaRPr sz="1800" i="1">
              <a:solidFill>
                <a:schemeClr val="dk2"/>
              </a:solidFill>
              <a:latin typeface="Roboto"/>
              <a:ea typeface="Roboto"/>
              <a:cs typeface="Roboto"/>
              <a:sym typeface="Roboto"/>
            </a:endParaRPr>
          </a:p>
        </p:txBody>
      </p:sp>
      <p:pic>
        <p:nvPicPr>
          <p:cNvPr id="767" name="Google Shape;767;p99"/>
          <p:cNvPicPr preferRelativeResize="0"/>
          <p:nvPr/>
        </p:nvPicPr>
        <p:blipFill rotWithShape="1">
          <a:blip r:embed="rId3">
            <a:alphaModFix/>
          </a:blip>
          <a:srcRect b="13307"/>
          <a:stretch/>
        </p:blipFill>
        <p:spPr>
          <a:xfrm>
            <a:off x="6107250" y="1086874"/>
            <a:ext cx="5932350" cy="4560126"/>
          </a:xfrm>
          <a:prstGeom prst="rect">
            <a:avLst/>
          </a:prstGeom>
          <a:noFill/>
          <a:ln>
            <a:noFill/>
          </a:ln>
        </p:spPr>
      </p:pic>
      <p:sp>
        <p:nvSpPr>
          <p:cNvPr id="768" name="Google Shape;768;p99"/>
          <p:cNvSpPr txBox="1"/>
          <p:nvPr/>
        </p:nvSpPr>
        <p:spPr>
          <a:xfrm>
            <a:off x="155425" y="6182350"/>
            <a:ext cx="7218600" cy="604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https://lisk.io/academy/blockchain-basics/benefits-of-blockchain/what-is-decentralization</a:t>
            </a:r>
            <a:endParaRPr/>
          </a:p>
        </p:txBody>
      </p:sp>
      <p:sp>
        <p:nvSpPr>
          <p:cNvPr id="769" name="Google Shape;769;p99"/>
          <p:cNvSpPr txBox="1"/>
          <p:nvPr/>
        </p:nvSpPr>
        <p:spPr>
          <a:xfrm>
            <a:off x="6847100" y="5647000"/>
            <a:ext cx="1290300" cy="573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600">
                <a:solidFill>
                  <a:srgbClr val="7F7F7F"/>
                </a:solidFill>
                <a:latin typeface="Roboto"/>
                <a:ea typeface="Roboto"/>
                <a:cs typeface="Roboto"/>
                <a:sym typeface="Roboto"/>
              </a:rPr>
              <a:t>Centralized</a:t>
            </a:r>
            <a:endParaRPr sz="1600">
              <a:solidFill>
                <a:srgbClr val="7F7F7F"/>
              </a:solidFill>
              <a:latin typeface="Roboto"/>
              <a:ea typeface="Roboto"/>
              <a:cs typeface="Roboto"/>
              <a:sym typeface="Roboto"/>
            </a:endParaRPr>
          </a:p>
        </p:txBody>
      </p:sp>
      <p:sp>
        <p:nvSpPr>
          <p:cNvPr id="770" name="Google Shape;770;p99"/>
          <p:cNvSpPr txBox="1"/>
          <p:nvPr/>
        </p:nvSpPr>
        <p:spPr>
          <a:xfrm>
            <a:off x="9896975" y="5647000"/>
            <a:ext cx="1514100" cy="573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600">
                <a:solidFill>
                  <a:srgbClr val="7F7F7F"/>
                </a:solidFill>
                <a:latin typeface="Roboto"/>
                <a:ea typeface="Roboto"/>
                <a:cs typeface="Roboto"/>
                <a:sym typeface="Roboto"/>
              </a:rPr>
              <a:t>Decentralized</a:t>
            </a:r>
            <a:endParaRPr sz="1600">
              <a:solidFill>
                <a:srgbClr val="7F7F7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00"/>
          <p:cNvSpPr txBox="1">
            <a:spLocks noGrp="1"/>
          </p:cNvSpPr>
          <p:nvPr>
            <p:ph type="title"/>
          </p:nvPr>
        </p:nvSpPr>
        <p:spPr>
          <a:xfrm>
            <a:off x="457200" y="435866"/>
            <a:ext cx="11277600" cy="498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Decentralized</a:t>
            </a:r>
            <a:endParaRPr/>
          </a:p>
        </p:txBody>
      </p:sp>
      <p:sp>
        <p:nvSpPr>
          <p:cNvPr id="777" name="Google Shape;777;p100"/>
          <p:cNvSpPr txBox="1"/>
          <p:nvPr/>
        </p:nvSpPr>
        <p:spPr>
          <a:xfrm>
            <a:off x="391350" y="1929000"/>
            <a:ext cx="5563500" cy="3000000"/>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90000"/>
              </a:lnSpc>
              <a:spcBef>
                <a:spcPts val="1800"/>
              </a:spcBef>
              <a:spcAft>
                <a:spcPts val="0"/>
              </a:spcAft>
              <a:buClr>
                <a:schemeClr val="dk2"/>
              </a:buClr>
              <a:buSzPts val="2400"/>
              <a:buFont typeface="Roboto"/>
              <a:buChar char="•"/>
            </a:pPr>
            <a:r>
              <a:rPr lang="en-US" sz="2400">
                <a:solidFill>
                  <a:schemeClr val="dk2"/>
                </a:solidFill>
                <a:latin typeface="Roboto"/>
                <a:ea typeface="Roboto"/>
                <a:cs typeface="Roboto"/>
                <a:sym typeface="Roboto"/>
              </a:rPr>
              <a:t>Blockchains and ledgers can be permissioned to only allow certain people to access it</a:t>
            </a:r>
            <a:endParaRPr sz="2400">
              <a:solidFill>
                <a:schemeClr val="dk2"/>
              </a:solidFill>
              <a:latin typeface="Roboto"/>
              <a:ea typeface="Roboto"/>
              <a:cs typeface="Roboto"/>
              <a:sym typeface="Roboto"/>
            </a:endParaRPr>
          </a:p>
          <a:p>
            <a:pPr marL="640080" marR="0" lvl="2" indent="-214630" algn="l" rtl="0">
              <a:lnSpc>
                <a:spcPct val="90000"/>
              </a:lnSpc>
              <a:spcBef>
                <a:spcPts val="1800"/>
              </a:spcBef>
              <a:spcAft>
                <a:spcPts val="0"/>
              </a:spcAft>
              <a:buClr>
                <a:schemeClr val="dk2"/>
              </a:buClr>
              <a:buSzPts val="2100"/>
              <a:buFont typeface="Roboto"/>
              <a:buChar char="•"/>
            </a:pPr>
            <a:r>
              <a:rPr lang="en-US" sz="2100">
                <a:solidFill>
                  <a:schemeClr val="dk2"/>
                </a:solidFill>
                <a:latin typeface="Roboto"/>
                <a:ea typeface="Roboto"/>
                <a:cs typeface="Roboto"/>
                <a:sym typeface="Roboto"/>
              </a:rPr>
              <a:t>Still unable to add to the chain without consensus and cannot tamper with records due to encryption</a:t>
            </a:r>
            <a:endParaRPr sz="2100">
              <a:solidFill>
                <a:schemeClr val="dk2"/>
              </a:solidFill>
              <a:latin typeface="Roboto"/>
              <a:ea typeface="Roboto"/>
              <a:cs typeface="Roboto"/>
              <a:sym typeface="Roboto"/>
            </a:endParaRPr>
          </a:p>
          <a:p>
            <a:pPr marL="342900" marR="0" lvl="0" indent="-323850" algn="l" rtl="0">
              <a:lnSpc>
                <a:spcPct val="90000"/>
              </a:lnSpc>
              <a:spcBef>
                <a:spcPts val="1800"/>
              </a:spcBef>
              <a:spcAft>
                <a:spcPts val="0"/>
              </a:spcAft>
              <a:buClr>
                <a:schemeClr val="dk2"/>
              </a:buClr>
              <a:buSzPts val="2100"/>
              <a:buFont typeface="Roboto"/>
              <a:buChar char="•"/>
            </a:pPr>
            <a:r>
              <a:rPr lang="en-US" sz="2100">
                <a:solidFill>
                  <a:schemeClr val="dk2"/>
                </a:solidFill>
                <a:latin typeface="Roboto"/>
                <a:ea typeface="Roboto"/>
                <a:cs typeface="Roboto"/>
                <a:sym typeface="Roboto"/>
              </a:rPr>
              <a:t>Ripple, for example, only allows validated people to access the ledger, including but not limited to Microsoft, Massachusetts Institute of Technology, and WorldLink.</a:t>
            </a:r>
            <a:endParaRPr sz="2100">
              <a:solidFill>
                <a:schemeClr val="dk2"/>
              </a:solidFill>
              <a:latin typeface="Roboto"/>
              <a:ea typeface="Roboto"/>
              <a:cs typeface="Roboto"/>
              <a:sym typeface="Roboto"/>
            </a:endParaRPr>
          </a:p>
        </p:txBody>
      </p:sp>
      <p:pic>
        <p:nvPicPr>
          <p:cNvPr id="778" name="Google Shape;778;p100"/>
          <p:cNvPicPr preferRelativeResize="0"/>
          <p:nvPr/>
        </p:nvPicPr>
        <p:blipFill rotWithShape="1">
          <a:blip r:embed="rId3">
            <a:alphaModFix/>
          </a:blip>
          <a:srcRect l="27755" r="26540"/>
          <a:stretch/>
        </p:blipFill>
        <p:spPr>
          <a:xfrm>
            <a:off x="8565475" y="2238400"/>
            <a:ext cx="918000" cy="1054500"/>
          </a:xfrm>
          <a:prstGeom prst="rect">
            <a:avLst/>
          </a:prstGeom>
          <a:noFill/>
          <a:ln>
            <a:noFill/>
          </a:ln>
        </p:spPr>
      </p:pic>
      <p:pic>
        <p:nvPicPr>
          <p:cNvPr id="779" name="Google Shape;779;p100"/>
          <p:cNvPicPr preferRelativeResize="0"/>
          <p:nvPr/>
        </p:nvPicPr>
        <p:blipFill rotWithShape="1">
          <a:blip r:embed="rId3">
            <a:alphaModFix/>
          </a:blip>
          <a:srcRect l="27755" r="26540"/>
          <a:stretch/>
        </p:blipFill>
        <p:spPr>
          <a:xfrm>
            <a:off x="9650400" y="2238400"/>
            <a:ext cx="918000" cy="1054500"/>
          </a:xfrm>
          <a:prstGeom prst="rect">
            <a:avLst/>
          </a:prstGeom>
          <a:noFill/>
          <a:ln>
            <a:noFill/>
          </a:ln>
        </p:spPr>
      </p:pic>
      <p:pic>
        <p:nvPicPr>
          <p:cNvPr id="780" name="Google Shape;780;p100"/>
          <p:cNvPicPr preferRelativeResize="0"/>
          <p:nvPr/>
        </p:nvPicPr>
        <p:blipFill rotWithShape="1">
          <a:blip r:embed="rId3">
            <a:alphaModFix/>
          </a:blip>
          <a:srcRect l="27755" r="26540"/>
          <a:stretch/>
        </p:blipFill>
        <p:spPr>
          <a:xfrm>
            <a:off x="10735325" y="2238400"/>
            <a:ext cx="918000" cy="1054500"/>
          </a:xfrm>
          <a:prstGeom prst="rect">
            <a:avLst/>
          </a:prstGeom>
          <a:noFill/>
          <a:ln>
            <a:noFill/>
          </a:ln>
        </p:spPr>
      </p:pic>
      <p:pic>
        <p:nvPicPr>
          <p:cNvPr id="781" name="Google Shape;781;p100"/>
          <p:cNvPicPr preferRelativeResize="0"/>
          <p:nvPr/>
        </p:nvPicPr>
        <p:blipFill rotWithShape="1">
          <a:blip r:embed="rId3">
            <a:alphaModFix/>
          </a:blip>
          <a:srcRect l="27755" r="26540"/>
          <a:stretch/>
        </p:blipFill>
        <p:spPr>
          <a:xfrm>
            <a:off x="10735325" y="3565100"/>
            <a:ext cx="918000" cy="1054500"/>
          </a:xfrm>
          <a:prstGeom prst="rect">
            <a:avLst/>
          </a:prstGeom>
          <a:noFill/>
          <a:ln>
            <a:noFill/>
          </a:ln>
        </p:spPr>
      </p:pic>
      <p:pic>
        <p:nvPicPr>
          <p:cNvPr id="782" name="Google Shape;782;p100"/>
          <p:cNvPicPr preferRelativeResize="0"/>
          <p:nvPr/>
        </p:nvPicPr>
        <p:blipFill rotWithShape="1">
          <a:blip r:embed="rId3">
            <a:alphaModFix/>
          </a:blip>
          <a:srcRect l="27755" r="26540"/>
          <a:stretch/>
        </p:blipFill>
        <p:spPr>
          <a:xfrm>
            <a:off x="9650400" y="3565100"/>
            <a:ext cx="918000" cy="1054500"/>
          </a:xfrm>
          <a:prstGeom prst="rect">
            <a:avLst/>
          </a:prstGeom>
          <a:noFill/>
          <a:ln>
            <a:noFill/>
          </a:ln>
        </p:spPr>
      </p:pic>
      <p:pic>
        <p:nvPicPr>
          <p:cNvPr id="783" name="Google Shape;783;p100"/>
          <p:cNvPicPr preferRelativeResize="0"/>
          <p:nvPr/>
        </p:nvPicPr>
        <p:blipFill rotWithShape="1">
          <a:blip r:embed="rId3">
            <a:alphaModFix/>
          </a:blip>
          <a:srcRect l="27755" r="26540"/>
          <a:stretch/>
        </p:blipFill>
        <p:spPr>
          <a:xfrm>
            <a:off x="8565475" y="3565100"/>
            <a:ext cx="918000" cy="1054500"/>
          </a:xfrm>
          <a:prstGeom prst="rect">
            <a:avLst/>
          </a:prstGeom>
          <a:noFill/>
          <a:ln>
            <a:noFill/>
          </a:ln>
        </p:spPr>
      </p:pic>
      <p:pic>
        <p:nvPicPr>
          <p:cNvPr id="784" name="Google Shape;784;p100"/>
          <p:cNvPicPr preferRelativeResize="0"/>
          <p:nvPr/>
        </p:nvPicPr>
        <p:blipFill>
          <a:blip r:embed="rId4">
            <a:alphaModFix/>
          </a:blip>
          <a:stretch>
            <a:fillRect/>
          </a:stretch>
        </p:blipFill>
        <p:spPr>
          <a:xfrm>
            <a:off x="8330700" y="2071871"/>
            <a:ext cx="1387549" cy="1387549"/>
          </a:xfrm>
          <a:prstGeom prst="rect">
            <a:avLst/>
          </a:prstGeom>
          <a:noFill/>
          <a:ln>
            <a:noFill/>
          </a:ln>
        </p:spPr>
      </p:pic>
      <p:pic>
        <p:nvPicPr>
          <p:cNvPr id="785" name="Google Shape;785;p100"/>
          <p:cNvPicPr preferRelativeResize="0"/>
          <p:nvPr/>
        </p:nvPicPr>
        <p:blipFill>
          <a:blip r:embed="rId4">
            <a:alphaModFix/>
          </a:blip>
          <a:stretch>
            <a:fillRect/>
          </a:stretch>
        </p:blipFill>
        <p:spPr>
          <a:xfrm>
            <a:off x="10500550" y="3459421"/>
            <a:ext cx="1387549" cy="1387549"/>
          </a:xfrm>
          <a:prstGeom prst="rect">
            <a:avLst/>
          </a:prstGeom>
          <a:noFill/>
          <a:ln>
            <a:noFill/>
          </a:ln>
        </p:spPr>
      </p:pic>
      <p:pic>
        <p:nvPicPr>
          <p:cNvPr id="786" name="Google Shape;786;p100"/>
          <p:cNvPicPr preferRelativeResize="0"/>
          <p:nvPr/>
        </p:nvPicPr>
        <p:blipFill>
          <a:blip r:embed="rId4">
            <a:alphaModFix/>
          </a:blip>
          <a:stretch>
            <a:fillRect/>
          </a:stretch>
        </p:blipFill>
        <p:spPr>
          <a:xfrm>
            <a:off x="8330700" y="3459421"/>
            <a:ext cx="1387549" cy="1387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01"/>
          <p:cNvSpPr txBox="1">
            <a:spLocks noGrp="1"/>
          </p:cNvSpPr>
          <p:nvPr>
            <p:ph type="title"/>
          </p:nvPr>
        </p:nvSpPr>
        <p:spPr>
          <a:xfrm>
            <a:off x="457200" y="435866"/>
            <a:ext cx="11277600" cy="498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Automation</a:t>
            </a:r>
            <a:endParaRPr/>
          </a:p>
        </p:txBody>
      </p:sp>
      <p:sp>
        <p:nvSpPr>
          <p:cNvPr id="793" name="Google Shape;793;p101"/>
          <p:cNvSpPr txBox="1"/>
          <p:nvPr/>
        </p:nvSpPr>
        <p:spPr>
          <a:xfrm>
            <a:off x="391350" y="1068000"/>
            <a:ext cx="5563500" cy="3000000"/>
          </a:xfrm>
          <a:prstGeom prst="rect">
            <a:avLst/>
          </a:prstGeom>
          <a:noFill/>
          <a:ln>
            <a:noFill/>
          </a:ln>
        </p:spPr>
        <p:txBody>
          <a:bodyPr spcFirstLastPara="1" wrap="square" lIns="91425" tIns="91425" rIns="91425" bIns="91425" anchor="ctr" anchorCtr="0">
            <a:noAutofit/>
          </a:bodyPr>
          <a:lstStyle/>
          <a:p>
            <a:pPr marL="342900" marR="0" lvl="0" indent="-304800" algn="l" rtl="0">
              <a:lnSpc>
                <a:spcPct val="90000"/>
              </a:lnSpc>
              <a:spcBef>
                <a:spcPts val="1800"/>
              </a:spcBef>
              <a:spcAft>
                <a:spcPts val="0"/>
              </a:spcAft>
              <a:buClr>
                <a:schemeClr val="dk2"/>
              </a:buClr>
              <a:buSzPts val="1800"/>
              <a:buFont typeface="Roboto"/>
              <a:buChar char="•"/>
            </a:pPr>
            <a:r>
              <a:rPr lang="en-US" sz="1800">
                <a:solidFill>
                  <a:schemeClr val="dk2"/>
                </a:solidFill>
                <a:latin typeface="Roboto"/>
                <a:ea typeface="Roboto"/>
                <a:cs typeface="Roboto"/>
                <a:sym typeface="Roboto"/>
              </a:rPr>
              <a:t>From a governance perspective, as ledgers </a:t>
            </a:r>
            <a:r>
              <a:rPr lang="en-US" sz="1800" b="1">
                <a:solidFill>
                  <a:schemeClr val="dk2"/>
                </a:solidFill>
                <a:latin typeface="Roboto"/>
                <a:ea typeface="Roboto"/>
                <a:cs typeface="Roboto"/>
                <a:sym typeface="Roboto"/>
              </a:rPr>
              <a:t>actively</a:t>
            </a:r>
            <a:r>
              <a:rPr lang="en-US" sz="1800">
                <a:solidFill>
                  <a:schemeClr val="dk2"/>
                </a:solidFill>
                <a:latin typeface="Roboto"/>
                <a:ea typeface="Roboto"/>
                <a:cs typeface="Roboto"/>
                <a:sym typeface="Roboto"/>
              </a:rPr>
              <a:t> match (and check) with distributed ledgers, the finished chain becomes a (balanced) shared perspective of all agreements between parties or in a network.</a:t>
            </a:r>
            <a:endParaRPr sz="1800">
              <a:solidFill>
                <a:schemeClr val="dk2"/>
              </a:solidFill>
              <a:latin typeface="Roboto"/>
              <a:ea typeface="Roboto"/>
              <a:cs typeface="Roboto"/>
              <a:sym typeface="Roboto"/>
            </a:endParaRPr>
          </a:p>
        </p:txBody>
      </p:sp>
      <p:sp>
        <p:nvSpPr>
          <p:cNvPr id="794" name="Google Shape;794;p101"/>
          <p:cNvSpPr txBox="1"/>
          <p:nvPr/>
        </p:nvSpPr>
        <p:spPr>
          <a:xfrm>
            <a:off x="391350" y="3292900"/>
            <a:ext cx="5563500" cy="3000000"/>
          </a:xfrm>
          <a:prstGeom prst="rect">
            <a:avLst/>
          </a:prstGeom>
          <a:noFill/>
          <a:ln>
            <a:noFill/>
          </a:ln>
        </p:spPr>
        <p:txBody>
          <a:bodyPr spcFirstLastPara="1" wrap="square" lIns="91425" tIns="91425" rIns="91425" bIns="91425" anchor="ctr" anchorCtr="0">
            <a:noAutofit/>
          </a:bodyPr>
          <a:lstStyle/>
          <a:p>
            <a:pPr marL="342900" marR="0" lvl="0" indent="-304800" algn="l" rtl="0">
              <a:lnSpc>
                <a:spcPct val="90000"/>
              </a:lnSpc>
              <a:spcBef>
                <a:spcPts val="1800"/>
              </a:spcBef>
              <a:spcAft>
                <a:spcPts val="0"/>
              </a:spcAft>
              <a:buClr>
                <a:schemeClr val="dk2"/>
              </a:buClr>
              <a:buSzPts val="1800"/>
              <a:buFont typeface="Roboto"/>
              <a:buChar char="•"/>
            </a:pPr>
            <a:r>
              <a:rPr lang="en-US" sz="1800">
                <a:solidFill>
                  <a:schemeClr val="dk2"/>
                </a:solidFill>
                <a:latin typeface="Roboto"/>
                <a:ea typeface="Roboto"/>
                <a:cs typeface="Roboto"/>
                <a:sym typeface="Roboto"/>
              </a:rPr>
              <a:t>“The idea of a distributed database where *trust* (*authenticity of information*) is established through </a:t>
            </a:r>
            <a:r>
              <a:rPr lang="en-US" sz="1800" b="1">
                <a:solidFill>
                  <a:schemeClr val="dk2"/>
                </a:solidFill>
                <a:latin typeface="Roboto"/>
                <a:ea typeface="Roboto"/>
                <a:cs typeface="Roboto"/>
                <a:sym typeface="Roboto"/>
              </a:rPr>
              <a:t>mass collaboration and clever code rather than through a powerful institution</a:t>
            </a:r>
            <a:r>
              <a:rPr lang="en-US" sz="1800">
                <a:solidFill>
                  <a:schemeClr val="dk2"/>
                </a:solidFill>
                <a:latin typeface="Roboto"/>
                <a:ea typeface="Roboto"/>
                <a:cs typeface="Roboto"/>
                <a:sym typeface="Roboto"/>
              </a:rPr>
              <a:t> that does the authentication and the settlement…is the biggest innovation in computer science”.</a:t>
            </a:r>
            <a:endParaRPr sz="1800">
              <a:solidFill>
                <a:schemeClr val="dk2"/>
              </a:solidFill>
              <a:latin typeface="Roboto"/>
              <a:ea typeface="Roboto"/>
              <a:cs typeface="Roboto"/>
              <a:sym typeface="Roboto"/>
            </a:endParaRPr>
          </a:p>
          <a:p>
            <a:pPr marL="0" marR="0" lvl="0" indent="0" algn="r" rtl="0">
              <a:lnSpc>
                <a:spcPct val="90000"/>
              </a:lnSpc>
              <a:spcBef>
                <a:spcPts val="1800"/>
              </a:spcBef>
              <a:spcAft>
                <a:spcPts val="0"/>
              </a:spcAft>
              <a:buNone/>
            </a:pPr>
            <a:r>
              <a:rPr lang="en-US">
                <a:solidFill>
                  <a:schemeClr val="dk2"/>
                </a:solidFill>
                <a:latin typeface="Roboto"/>
                <a:ea typeface="Roboto"/>
                <a:cs typeface="Roboto"/>
                <a:sym typeface="Roboto"/>
              </a:rPr>
              <a:t>-Don Tapscott, Tapscott Group CEO </a:t>
            </a:r>
            <a:endParaRPr>
              <a:solidFill>
                <a:schemeClr val="dk2"/>
              </a:solidFill>
              <a:latin typeface="Roboto"/>
              <a:ea typeface="Roboto"/>
              <a:cs typeface="Roboto"/>
              <a:sym typeface="Roboto"/>
            </a:endParaRPr>
          </a:p>
        </p:txBody>
      </p:sp>
      <p:pic>
        <p:nvPicPr>
          <p:cNvPr id="795" name="Google Shape;795;p101"/>
          <p:cNvPicPr preferRelativeResize="0"/>
          <p:nvPr/>
        </p:nvPicPr>
        <p:blipFill>
          <a:blip r:embed="rId3">
            <a:alphaModFix/>
          </a:blip>
          <a:stretch>
            <a:fillRect/>
          </a:stretch>
        </p:blipFill>
        <p:spPr>
          <a:xfrm>
            <a:off x="6027050" y="2655550"/>
            <a:ext cx="6024801" cy="1546900"/>
          </a:xfrm>
          <a:prstGeom prst="rect">
            <a:avLst/>
          </a:prstGeom>
          <a:noFill/>
          <a:ln>
            <a:noFill/>
          </a:ln>
        </p:spPr>
      </p:pic>
      <p:sp>
        <p:nvSpPr>
          <p:cNvPr id="796" name="Google Shape;796;p101"/>
          <p:cNvSpPr txBox="1"/>
          <p:nvPr/>
        </p:nvSpPr>
        <p:spPr>
          <a:xfrm>
            <a:off x="7728750" y="4506400"/>
            <a:ext cx="2621400" cy="573000"/>
          </a:xfrm>
          <a:prstGeom prst="rect">
            <a:avLst/>
          </a:prstGeom>
          <a:noFill/>
          <a:ln>
            <a:noFill/>
          </a:ln>
        </p:spPr>
        <p:txBody>
          <a:bodyPr spcFirstLastPara="1" wrap="square" lIns="91425" tIns="91425" rIns="91425" bIns="91425" anchor="ctr" anchorCtr="0">
            <a:noAutofit/>
          </a:bodyPr>
          <a:lstStyle/>
          <a:p>
            <a:pPr marL="0" lvl="0" indent="0" rtl="0">
              <a:lnSpc>
                <a:spcPct val="90000"/>
              </a:lnSpc>
              <a:spcBef>
                <a:spcPts val="0"/>
              </a:spcBef>
              <a:spcAft>
                <a:spcPts val="0"/>
              </a:spcAft>
              <a:buNone/>
            </a:pPr>
            <a:r>
              <a:rPr lang="en-US" sz="1600">
                <a:solidFill>
                  <a:srgbClr val="7F7F7F"/>
                </a:solidFill>
                <a:latin typeface="Roboto"/>
                <a:ea typeface="Roboto"/>
                <a:cs typeface="Roboto"/>
                <a:sym typeface="Roboto"/>
              </a:rPr>
              <a:t>All happens automatically</a:t>
            </a:r>
            <a:endParaRPr sz="1600">
              <a:solidFill>
                <a:srgbClr val="7F7F7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02"/>
          <p:cNvSpPr txBox="1">
            <a:spLocks noGrp="1"/>
          </p:cNvSpPr>
          <p:nvPr>
            <p:ph type="title"/>
          </p:nvPr>
        </p:nvSpPr>
        <p:spPr>
          <a:xfrm>
            <a:off x="457200" y="435866"/>
            <a:ext cx="11277600" cy="498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Fees</a:t>
            </a:r>
            <a:endParaRPr/>
          </a:p>
        </p:txBody>
      </p:sp>
      <p:sp>
        <p:nvSpPr>
          <p:cNvPr id="803" name="Google Shape;803;p102"/>
          <p:cNvSpPr txBox="1"/>
          <p:nvPr/>
        </p:nvSpPr>
        <p:spPr>
          <a:xfrm>
            <a:off x="457200" y="1929000"/>
            <a:ext cx="5563500" cy="3000000"/>
          </a:xfrm>
          <a:prstGeom prst="rect">
            <a:avLst/>
          </a:prstGeom>
          <a:noFill/>
          <a:ln>
            <a:noFill/>
          </a:ln>
        </p:spPr>
        <p:txBody>
          <a:bodyPr spcFirstLastPara="1" wrap="square" lIns="91425" tIns="91425" rIns="91425" bIns="91425" anchor="ctr" anchorCtr="0">
            <a:noAutofit/>
          </a:bodyPr>
          <a:lstStyle/>
          <a:p>
            <a:pPr marL="342900" marR="0" lvl="0" indent="-304800" algn="l" rtl="0">
              <a:lnSpc>
                <a:spcPct val="90000"/>
              </a:lnSpc>
              <a:spcBef>
                <a:spcPts val="1800"/>
              </a:spcBef>
              <a:spcAft>
                <a:spcPts val="0"/>
              </a:spcAft>
              <a:buClr>
                <a:schemeClr val="dk2"/>
              </a:buClr>
              <a:buSzPts val="1800"/>
              <a:buFont typeface="Roboto"/>
              <a:buChar char="•"/>
            </a:pPr>
            <a:r>
              <a:rPr lang="en-US" sz="1800">
                <a:solidFill>
                  <a:schemeClr val="dk2"/>
                </a:solidFill>
                <a:latin typeface="Roboto"/>
                <a:ea typeface="Roboto"/>
                <a:cs typeface="Roboto"/>
                <a:sym typeface="Roboto"/>
              </a:rPr>
              <a:t>The main way we deal with a DoS (making network unavailable to users by flooding network) attack of legitimate-looking transactions is by raising transaction fees. If 51% of the network requires a specific transaction fee, you won't get a consensus if you don't pay it.</a:t>
            </a:r>
            <a:endParaRPr sz="1800">
              <a:solidFill>
                <a:schemeClr val="dk2"/>
              </a:solidFill>
              <a:latin typeface="Roboto"/>
              <a:ea typeface="Roboto"/>
              <a:cs typeface="Roboto"/>
              <a:sym typeface="Roboto"/>
            </a:endParaRPr>
          </a:p>
          <a:p>
            <a:pPr marL="640080" marR="0" lvl="2" indent="-195580" algn="l" rtl="0">
              <a:lnSpc>
                <a:spcPct val="90000"/>
              </a:lnSpc>
              <a:spcBef>
                <a:spcPts val="1800"/>
              </a:spcBef>
              <a:spcAft>
                <a:spcPts val="0"/>
              </a:spcAft>
              <a:buClr>
                <a:schemeClr val="dk2"/>
              </a:buClr>
              <a:buSzPts val="1800"/>
              <a:buFont typeface="Roboto"/>
              <a:buChar char="•"/>
            </a:pPr>
            <a:r>
              <a:rPr lang="en-US" sz="1800">
                <a:solidFill>
                  <a:schemeClr val="dk2"/>
                </a:solidFill>
                <a:latin typeface="Roboto"/>
                <a:ea typeface="Roboto"/>
                <a:cs typeface="Roboto"/>
                <a:sym typeface="Roboto"/>
              </a:rPr>
              <a:t>These fees scale drastically as the network load increases</a:t>
            </a:r>
            <a:endParaRPr sz="1800">
              <a:solidFill>
                <a:schemeClr val="dk2"/>
              </a:solidFill>
              <a:latin typeface="Roboto"/>
              <a:ea typeface="Roboto"/>
              <a:cs typeface="Roboto"/>
              <a:sym typeface="Roboto"/>
            </a:endParaRPr>
          </a:p>
          <a:p>
            <a:pPr marL="640080" marR="0" lvl="2" indent="-195580" algn="l" rtl="0">
              <a:lnSpc>
                <a:spcPct val="90000"/>
              </a:lnSpc>
              <a:spcBef>
                <a:spcPts val="1800"/>
              </a:spcBef>
              <a:spcAft>
                <a:spcPts val="0"/>
              </a:spcAft>
              <a:buClr>
                <a:schemeClr val="dk2"/>
              </a:buClr>
              <a:buSzPts val="1800"/>
              <a:buFont typeface="Roboto"/>
              <a:buChar char="•"/>
            </a:pPr>
            <a:r>
              <a:rPr lang="en-US" sz="1800">
                <a:solidFill>
                  <a:schemeClr val="dk2"/>
                </a:solidFill>
                <a:latin typeface="Roboto"/>
                <a:ea typeface="Roboto"/>
                <a:cs typeface="Roboto"/>
                <a:sym typeface="Roboto"/>
              </a:rPr>
              <a:t>The harder they attack, the more they must pay</a:t>
            </a:r>
            <a:endParaRPr sz="1800">
              <a:solidFill>
                <a:schemeClr val="dk2"/>
              </a:solidFill>
              <a:latin typeface="Roboto"/>
              <a:ea typeface="Roboto"/>
              <a:cs typeface="Roboto"/>
              <a:sym typeface="Roboto"/>
            </a:endParaRPr>
          </a:p>
          <a:p>
            <a:pPr marL="342900" marR="0" lvl="0" indent="-304800" algn="l" rtl="0">
              <a:lnSpc>
                <a:spcPct val="90000"/>
              </a:lnSpc>
              <a:spcBef>
                <a:spcPts val="1800"/>
              </a:spcBef>
              <a:spcAft>
                <a:spcPts val="0"/>
              </a:spcAft>
              <a:buClr>
                <a:schemeClr val="dk2"/>
              </a:buClr>
              <a:buSzPts val="1800"/>
              <a:buFont typeface="Roboto"/>
              <a:buChar char="•"/>
            </a:pPr>
            <a:r>
              <a:rPr lang="en-US" sz="1800">
                <a:solidFill>
                  <a:schemeClr val="dk2"/>
                </a:solidFill>
                <a:latin typeface="Roboto"/>
                <a:ea typeface="Roboto"/>
                <a:cs typeface="Roboto"/>
                <a:sym typeface="Roboto"/>
              </a:rPr>
              <a:t>DoS attacks seek to consume resources</a:t>
            </a:r>
            <a:br>
              <a:rPr lang="en-US" sz="1800">
                <a:solidFill>
                  <a:schemeClr val="dk2"/>
                </a:solidFill>
                <a:latin typeface="Roboto"/>
                <a:ea typeface="Roboto"/>
                <a:cs typeface="Roboto"/>
                <a:sym typeface="Roboto"/>
              </a:rPr>
            </a:br>
            <a:r>
              <a:rPr lang="en-US" sz="1800">
                <a:solidFill>
                  <a:schemeClr val="dk2"/>
                </a:solidFill>
                <a:latin typeface="Roboto"/>
                <a:ea typeface="Roboto"/>
                <a:cs typeface="Roboto"/>
                <a:sym typeface="Roboto"/>
              </a:rPr>
              <a:t>and attack the network</a:t>
            </a:r>
            <a:endParaRPr sz="1800">
              <a:solidFill>
                <a:schemeClr val="dk2"/>
              </a:solidFill>
              <a:latin typeface="Roboto"/>
              <a:ea typeface="Roboto"/>
              <a:cs typeface="Roboto"/>
              <a:sym typeface="Roboto"/>
            </a:endParaRPr>
          </a:p>
        </p:txBody>
      </p:sp>
      <p:pic>
        <p:nvPicPr>
          <p:cNvPr id="804" name="Google Shape;804;p102"/>
          <p:cNvPicPr preferRelativeResize="0"/>
          <p:nvPr/>
        </p:nvPicPr>
        <p:blipFill>
          <a:blip r:embed="rId3">
            <a:alphaModFix/>
          </a:blip>
          <a:stretch>
            <a:fillRect/>
          </a:stretch>
        </p:blipFill>
        <p:spPr>
          <a:xfrm>
            <a:off x="8060275" y="1795433"/>
            <a:ext cx="3229255" cy="3267134"/>
          </a:xfrm>
          <a:prstGeom prst="rect">
            <a:avLst/>
          </a:prstGeom>
          <a:noFill/>
          <a:ln>
            <a:noFill/>
          </a:ln>
        </p:spPr>
      </p:pic>
      <p:sp>
        <p:nvSpPr>
          <p:cNvPr id="805" name="Google Shape;805;p102"/>
          <p:cNvSpPr txBox="1"/>
          <p:nvPr/>
        </p:nvSpPr>
        <p:spPr>
          <a:xfrm>
            <a:off x="7609100" y="4997500"/>
            <a:ext cx="4131600" cy="573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1600">
                <a:solidFill>
                  <a:srgbClr val="7F7F7F"/>
                </a:solidFill>
                <a:latin typeface="Roboto"/>
                <a:ea typeface="Roboto"/>
                <a:cs typeface="Roboto"/>
                <a:sym typeface="Roboto"/>
              </a:rPr>
              <a:t>With a centralized system, it is much easier to overload a network</a:t>
            </a:r>
            <a:endParaRPr sz="1600">
              <a:solidFill>
                <a:srgbClr val="7F7F7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88"/>
          <p:cNvSpPr txBox="1">
            <a:spLocks noGrp="1"/>
          </p:cNvSpPr>
          <p:nvPr>
            <p:ph type="title" idx="4294967295"/>
          </p:nvPr>
        </p:nvSpPr>
        <p:spPr>
          <a:xfrm>
            <a:off x="457200" y="435867"/>
            <a:ext cx="11277600" cy="498600"/>
          </a:xfrm>
          <a:prstGeom prst="rect">
            <a:avLst/>
          </a:prstGeom>
          <a:noFill/>
          <a:ln>
            <a:noFill/>
          </a:ln>
        </p:spPr>
        <p:txBody>
          <a:bodyPr spcFirstLastPara="1" wrap="square" lIns="91433" tIns="91433" rIns="91433" bIns="91433" anchor="ctr" anchorCtr="0">
            <a:noAutofit/>
          </a:bodyPr>
          <a:lstStyle/>
          <a:p>
            <a:pPr>
              <a:buClr>
                <a:schemeClr val="dk1"/>
              </a:buClr>
              <a:buSzPts val="800"/>
            </a:pPr>
            <a:r>
              <a:rPr lang="en" dirty="0"/>
              <a:t>Improved Security</a:t>
            </a:r>
            <a:endParaRPr dirty="0"/>
          </a:p>
        </p:txBody>
      </p:sp>
      <p:sp>
        <p:nvSpPr>
          <p:cNvPr id="464" name="Google Shape;464;p88"/>
          <p:cNvSpPr txBox="1"/>
          <p:nvPr/>
        </p:nvSpPr>
        <p:spPr>
          <a:xfrm>
            <a:off x="9767" y="2443467"/>
            <a:ext cx="12172466" cy="1652100"/>
          </a:xfrm>
          <a:prstGeom prst="rect">
            <a:avLst/>
          </a:prstGeom>
          <a:noFill/>
          <a:ln>
            <a:noFill/>
          </a:ln>
        </p:spPr>
        <p:txBody>
          <a:bodyPr spcFirstLastPara="1" wrap="square" lIns="91433" tIns="91433" rIns="91433" bIns="91433" anchor="ctr" anchorCtr="0">
            <a:noAutofit/>
          </a:bodyPr>
          <a:lstStyle/>
          <a:p>
            <a:pPr algn="ctr">
              <a:lnSpc>
                <a:spcPct val="90000"/>
              </a:lnSpc>
              <a:spcBef>
                <a:spcPts val="1867"/>
              </a:spcBef>
            </a:pPr>
            <a:r>
              <a:rPr lang="en" sz="2400" b="1" dirty="0">
                <a:solidFill>
                  <a:schemeClr val="dk1"/>
                </a:solidFill>
                <a:latin typeface="Roboto"/>
                <a:ea typeface="Roboto"/>
                <a:cs typeface="Roboto"/>
                <a:sym typeface="Roboto"/>
              </a:rPr>
              <a:t>Current solutions are </a:t>
            </a:r>
            <a:r>
              <a:rPr lang="en" sz="2400" b="1" dirty="0">
                <a:solidFill>
                  <a:schemeClr val="accent1"/>
                </a:solidFill>
                <a:latin typeface="Roboto"/>
                <a:ea typeface="Roboto"/>
                <a:cs typeface="Roboto"/>
                <a:sym typeface="Roboto"/>
              </a:rPr>
              <a:t>not</a:t>
            </a:r>
            <a:r>
              <a:rPr lang="en" sz="2400" b="1" dirty="0">
                <a:solidFill>
                  <a:schemeClr val="dk1"/>
                </a:solidFill>
                <a:latin typeface="Roboto"/>
                <a:ea typeface="Roboto"/>
                <a:cs typeface="Roboto"/>
                <a:sym typeface="Roboto"/>
              </a:rPr>
              <a:t> advanced enough</a:t>
            </a:r>
            <a:endParaRPr sz="1467" dirty="0"/>
          </a:p>
          <a:p>
            <a:pPr algn="ctr">
              <a:lnSpc>
                <a:spcPct val="90000"/>
              </a:lnSpc>
              <a:spcBef>
                <a:spcPts val="1867"/>
              </a:spcBef>
            </a:pPr>
            <a:endParaRPr sz="2400" b="1" dirty="0">
              <a:solidFill>
                <a:schemeClr val="dk1"/>
              </a:solidFill>
              <a:latin typeface="Roboto"/>
              <a:ea typeface="Roboto"/>
              <a:cs typeface="Roboto"/>
              <a:sym typeface="Roboto"/>
            </a:endParaRPr>
          </a:p>
          <a:p>
            <a:pPr algn="ctr">
              <a:lnSpc>
                <a:spcPct val="90000"/>
              </a:lnSpc>
              <a:spcBef>
                <a:spcPts val="1867"/>
              </a:spcBef>
            </a:pPr>
            <a:r>
              <a:rPr lang="en-US" sz="2400" b="1" dirty="0">
                <a:solidFill>
                  <a:schemeClr val="accent1"/>
                </a:solidFill>
                <a:latin typeface="Roboto"/>
                <a:ea typeface="Roboto"/>
                <a:cs typeface="Roboto"/>
                <a:sym typeface="Roboto"/>
              </a:rPr>
              <a:t>60% </a:t>
            </a:r>
            <a:r>
              <a:rPr lang="en-US" sz="2400" b="1" dirty="0">
                <a:solidFill>
                  <a:schemeClr val="tx1"/>
                </a:solidFill>
                <a:latin typeface="Roboto"/>
                <a:ea typeface="Roboto"/>
                <a:cs typeface="Roboto"/>
                <a:sym typeface="Roboto"/>
              </a:rPr>
              <a:t>of travel merchants felt fraud was a top issue when paying suppliers</a:t>
            </a:r>
            <a:endParaRPr sz="1467" dirty="0">
              <a:solidFill>
                <a:schemeClr val="tx1"/>
              </a:solidFill>
            </a:endParaRPr>
          </a:p>
          <a:p>
            <a:pPr algn="ctr">
              <a:lnSpc>
                <a:spcPct val="90000"/>
              </a:lnSpc>
              <a:spcBef>
                <a:spcPts val="1867"/>
              </a:spcBef>
            </a:pPr>
            <a:r>
              <a:rPr lang="en" sz="2400" b="1" dirty="0">
                <a:solidFill>
                  <a:schemeClr val="accent1"/>
                </a:solidFill>
                <a:latin typeface="Roboto"/>
                <a:ea typeface="Roboto"/>
                <a:cs typeface="Roboto"/>
                <a:sym typeface="Roboto"/>
              </a:rPr>
              <a:t> </a:t>
            </a:r>
          </a:p>
          <a:p>
            <a:pPr algn="ctr">
              <a:lnSpc>
                <a:spcPct val="90000"/>
              </a:lnSpc>
              <a:spcBef>
                <a:spcPts val="1867"/>
              </a:spcBef>
              <a:buSzPts val="1800"/>
            </a:pPr>
            <a:r>
              <a:rPr lang="en" sz="2400" b="1" dirty="0">
                <a:solidFill>
                  <a:schemeClr val="tx1"/>
                </a:solidFill>
                <a:latin typeface="Roboto"/>
                <a:ea typeface="Roboto"/>
                <a:cs typeface="Roboto"/>
                <a:sym typeface="Roboto"/>
              </a:rPr>
              <a:t>Cost impact for OTA to Supplier is </a:t>
            </a:r>
            <a:r>
              <a:rPr lang="en" sz="2400" b="1" dirty="0">
                <a:solidFill>
                  <a:schemeClr val="accent1"/>
                </a:solidFill>
                <a:latin typeface="Roboto"/>
                <a:ea typeface="Roboto"/>
                <a:cs typeface="Roboto"/>
                <a:sym typeface="Roboto"/>
              </a:rPr>
              <a:t>6B </a:t>
            </a:r>
            <a:r>
              <a:rPr lang="en" sz="2400" b="1" dirty="0">
                <a:solidFill>
                  <a:schemeClr val="tx1"/>
                </a:solidFill>
                <a:latin typeface="Roboto"/>
                <a:ea typeface="Roboto"/>
                <a:cs typeface="Roboto"/>
                <a:sym typeface="Roboto"/>
              </a:rPr>
              <a:t>in</a:t>
            </a:r>
            <a:r>
              <a:rPr lang="en" sz="2400" b="1" dirty="0">
                <a:solidFill>
                  <a:schemeClr val="accent1"/>
                </a:solidFill>
                <a:latin typeface="Roboto"/>
                <a:ea typeface="Roboto"/>
                <a:cs typeface="Roboto"/>
                <a:sym typeface="Roboto"/>
              </a:rPr>
              <a:t> </a:t>
            </a:r>
            <a:r>
              <a:rPr lang="en" sz="2400" b="1" dirty="0">
                <a:solidFill>
                  <a:schemeClr val="tx1"/>
                </a:solidFill>
                <a:latin typeface="Roboto"/>
                <a:ea typeface="Roboto"/>
                <a:cs typeface="Roboto"/>
                <a:sym typeface="Roboto"/>
              </a:rPr>
              <a:t>direct costs</a:t>
            </a:r>
          </a:p>
          <a:p>
            <a:pPr algn="ctr">
              <a:lnSpc>
                <a:spcPct val="90000"/>
              </a:lnSpc>
              <a:spcBef>
                <a:spcPts val="1867"/>
              </a:spcBef>
              <a:buSzPts val="1800"/>
            </a:pPr>
            <a:endParaRPr lang="en" sz="2400" b="1" dirty="0">
              <a:solidFill>
                <a:schemeClr val="accent1"/>
              </a:solidFill>
              <a:latin typeface="Roboto"/>
              <a:ea typeface="Roboto"/>
              <a:cs typeface="Roboto"/>
              <a:sym typeface="Roboto"/>
            </a:endParaRPr>
          </a:p>
          <a:p>
            <a:pPr algn="ctr">
              <a:lnSpc>
                <a:spcPct val="90000"/>
              </a:lnSpc>
              <a:spcBef>
                <a:spcPts val="1867"/>
              </a:spcBef>
              <a:buSzPts val="1800"/>
            </a:pPr>
            <a:r>
              <a:rPr lang="en" sz="2400" b="1" dirty="0">
                <a:solidFill>
                  <a:schemeClr val="tx1"/>
                </a:solidFill>
                <a:latin typeface="Roboto"/>
                <a:ea typeface="Roboto"/>
                <a:cs typeface="Roboto"/>
                <a:sym typeface="Roboto"/>
              </a:rPr>
              <a:t>Only </a:t>
            </a:r>
            <a:r>
              <a:rPr lang="en" sz="2400" b="1" dirty="0">
                <a:solidFill>
                  <a:srgbClr val="FF0000"/>
                </a:solidFill>
                <a:latin typeface="Roboto"/>
                <a:ea typeface="Roboto"/>
                <a:cs typeface="Roboto"/>
                <a:sym typeface="Roboto"/>
              </a:rPr>
              <a:t>20-30% </a:t>
            </a:r>
            <a:r>
              <a:rPr lang="en" sz="2400" b="1" dirty="0">
                <a:solidFill>
                  <a:schemeClr val="tx1"/>
                </a:solidFill>
                <a:latin typeface="Roboto"/>
                <a:ea typeface="Roboto"/>
                <a:cs typeface="Roboto"/>
                <a:sym typeface="Roboto"/>
              </a:rPr>
              <a:t>of transactions were being checked to catch fraud</a:t>
            </a:r>
            <a:endParaRPr sz="2400" b="1" dirty="0">
              <a:solidFill>
                <a:schemeClr val="tx1"/>
              </a:solidFill>
              <a:latin typeface="Roboto"/>
              <a:ea typeface="Roboto"/>
              <a:cs typeface="Roboto"/>
              <a:sym typeface="Roboto"/>
            </a:endParaRPr>
          </a:p>
        </p:txBody>
      </p:sp>
      <p:sp>
        <p:nvSpPr>
          <p:cNvPr id="2" name="Rectangle 1">
            <a:extLst>
              <a:ext uri="{FF2B5EF4-FFF2-40B4-BE49-F238E27FC236}">
                <a16:creationId xmlns:a16="http://schemas.microsoft.com/office/drawing/2014/main" id="{488A6028-F639-1E41-9070-43E9433D530F}"/>
              </a:ext>
            </a:extLst>
          </p:cNvPr>
          <p:cNvSpPr/>
          <p:nvPr/>
        </p:nvSpPr>
        <p:spPr>
          <a:xfrm>
            <a:off x="133668" y="6464879"/>
            <a:ext cx="4184159" cy="307777"/>
          </a:xfrm>
          <a:prstGeom prst="rect">
            <a:avLst/>
          </a:prstGeom>
        </p:spPr>
        <p:txBody>
          <a:bodyPr wrap="none">
            <a:spAutoFit/>
          </a:bodyPr>
          <a:lstStyle/>
          <a:p>
            <a:r>
              <a:rPr lang="en-US" dirty="0"/>
              <a:t>https://</a:t>
            </a:r>
            <a:r>
              <a:rPr lang="en-US" dirty="0" err="1"/>
              <a:t>www.enett.com</a:t>
            </a:r>
            <a:r>
              <a:rPr lang="en-US" dirty="0"/>
              <a:t>/insights/airline-failures-form</a:t>
            </a:r>
          </a:p>
        </p:txBody>
      </p:sp>
      <p:sp>
        <p:nvSpPr>
          <p:cNvPr id="6" name="Google Shape;531;p91">
            <a:extLst>
              <a:ext uri="{FF2B5EF4-FFF2-40B4-BE49-F238E27FC236}">
                <a16:creationId xmlns:a16="http://schemas.microsoft.com/office/drawing/2014/main" id="{D3A5DF34-C13F-994E-BDDA-24913C04D866}"/>
              </a:ext>
            </a:extLst>
          </p:cNvPr>
          <p:cNvSpPr txBox="1"/>
          <p:nvPr/>
        </p:nvSpPr>
        <p:spPr>
          <a:xfrm>
            <a:off x="5414054" y="5706139"/>
            <a:ext cx="6529855" cy="323100"/>
          </a:xfrm>
          <a:prstGeom prst="rect">
            <a:avLst/>
          </a:prstGeom>
          <a:noFill/>
          <a:ln>
            <a:noFill/>
          </a:ln>
        </p:spPr>
        <p:txBody>
          <a:bodyPr spcFirstLastPara="1" wrap="square" lIns="91433" tIns="91433" rIns="91433" bIns="91433" anchor="ctr" anchorCtr="0">
            <a:noAutofit/>
          </a:bodyPr>
          <a:lstStyle/>
          <a:p>
            <a:pPr algn="r">
              <a:lnSpc>
                <a:spcPct val="90000"/>
              </a:lnSpc>
              <a:spcBef>
                <a:spcPts val="1867"/>
              </a:spcBef>
              <a:buSzPts val="1800"/>
            </a:pPr>
            <a:r>
              <a:rPr lang="en-US" sz="2400" dirty="0">
                <a:solidFill>
                  <a:schemeClr val="dk2"/>
                </a:solidFill>
                <a:latin typeface="Roboto"/>
                <a:ea typeface="Roboto"/>
                <a:cs typeface="Roboto"/>
                <a:sym typeface="Roboto"/>
              </a:rPr>
              <a:t>- VP of </a:t>
            </a:r>
            <a:r>
              <a:rPr lang="en-US" sz="2400" dirty="0" err="1">
                <a:solidFill>
                  <a:schemeClr val="dk2"/>
                </a:solidFill>
                <a:latin typeface="Roboto"/>
                <a:ea typeface="Roboto"/>
                <a:cs typeface="Roboto"/>
                <a:sym typeface="Roboto"/>
              </a:rPr>
              <a:t>eNett</a:t>
            </a:r>
            <a:r>
              <a:rPr lang="en-US" sz="2400" dirty="0">
                <a:solidFill>
                  <a:schemeClr val="dk2"/>
                </a:solidFill>
                <a:latin typeface="Roboto"/>
                <a:ea typeface="Roboto"/>
                <a:cs typeface="Roboto"/>
                <a:sym typeface="Roboto"/>
              </a:rPr>
              <a:t> International</a:t>
            </a:r>
            <a:endParaRPr sz="1467" dirty="0"/>
          </a:p>
        </p:txBody>
      </p:sp>
    </p:spTree>
    <p:extLst>
      <p:ext uri="{BB962C8B-B14F-4D97-AF65-F5344CB8AC3E}">
        <p14:creationId xmlns:p14="http://schemas.microsoft.com/office/powerpoint/2010/main" val="376982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89"/>
          <p:cNvSpPr txBox="1">
            <a:spLocks noGrp="1"/>
          </p:cNvSpPr>
          <p:nvPr>
            <p:ph type="title"/>
          </p:nvPr>
        </p:nvSpPr>
        <p:spPr>
          <a:xfrm>
            <a:off x="457200" y="435867"/>
            <a:ext cx="11277600" cy="498600"/>
          </a:xfrm>
          <a:prstGeom prst="rect">
            <a:avLst/>
          </a:prstGeom>
          <a:noFill/>
          <a:ln>
            <a:noFill/>
          </a:ln>
        </p:spPr>
        <p:txBody>
          <a:bodyPr spcFirstLastPara="1" wrap="square" lIns="91433" tIns="91433" rIns="91433" bIns="91433" anchor="ctr" anchorCtr="0">
            <a:noAutofit/>
          </a:bodyPr>
          <a:lstStyle/>
          <a:p>
            <a:pPr>
              <a:buClr>
                <a:schemeClr val="dk1"/>
              </a:buClr>
              <a:buSzPts val="800"/>
            </a:pPr>
            <a:r>
              <a:rPr lang="en"/>
              <a:t>Blockchain Security Advantages</a:t>
            </a:r>
            <a:endParaRPr/>
          </a:p>
        </p:txBody>
      </p:sp>
      <p:pic>
        <p:nvPicPr>
          <p:cNvPr id="472" name="Google Shape;472;p89"/>
          <p:cNvPicPr preferRelativeResize="0"/>
          <p:nvPr/>
        </p:nvPicPr>
        <p:blipFill rotWithShape="1">
          <a:blip r:embed="rId3">
            <a:alphaModFix/>
          </a:blip>
          <a:srcRect/>
          <a:stretch/>
        </p:blipFill>
        <p:spPr>
          <a:xfrm>
            <a:off x="1648639" y="1433665"/>
            <a:ext cx="8894725" cy="4991520"/>
          </a:xfrm>
          <a:prstGeom prst="rect">
            <a:avLst/>
          </a:prstGeom>
          <a:noFill/>
          <a:ln>
            <a:noFill/>
          </a:ln>
          <a:effectLst>
            <a:outerShdw blurRad="57150" dist="19050" dir="5400000" algn="bl" rotWithShape="0">
              <a:srgbClr val="000000">
                <a:alpha val="49803"/>
              </a:srgbClr>
            </a:outerShdw>
          </a:effectLst>
        </p:spPr>
      </p:pic>
      <p:pic>
        <p:nvPicPr>
          <p:cNvPr id="473" name="Google Shape;473;p89"/>
          <p:cNvPicPr preferRelativeResize="0"/>
          <p:nvPr/>
        </p:nvPicPr>
        <p:blipFill rotWithShape="1">
          <a:blip r:embed="rId4">
            <a:alphaModFix/>
          </a:blip>
          <a:srcRect/>
          <a:stretch/>
        </p:blipFill>
        <p:spPr>
          <a:xfrm>
            <a:off x="3323763" y="2048126"/>
            <a:ext cx="778307" cy="909700"/>
          </a:xfrm>
          <a:prstGeom prst="rect">
            <a:avLst/>
          </a:prstGeom>
          <a:noFill/>
          <a:ln>
            <a:noFill/>
          </a:ln>
        </p:spPr>
      </p:pic>
      <p:pic>
        <p:nvPicPr>
          <p:cNvPr id="474" name="Google Shape;474;p89"/>
          <p:cNvPicPr preferRelativeResize="0"/>
          <p:nvPr/>
        </p:nvPicPr>
        <p:blipFill rotWithShape="1">
          <a:blip r:embed="rId5">
            <a:alphaModFix/>
          </a:blip>
          <a:srcRect/>
          <a:stretch/>
        </p:blipFill>
        <p:spPr>
          <a:xfrm>
            <a:off x="4196679" y="2063875"/>
            <a:ext cx="858900" cy="878200"/>
          </a:xfrm>
          <a:prstGeom prst="rect">
            <a:avLst/>
          </a:prstGeom>
          <a:noFill/>
          <a:ln>
            <a:noFill/>
          </a:ln>
        </p:spPr>
      </p:pic>
      <p:pic>
        <p:nvPicPr>
          <p:cNvPr id="475" name="Google Shape;475;p89"/>
          <p:cNvPicPr preferRelativeResize="0"/>
          <p:nvPr/>
        </p:nvPicPr>
        <p:blipFill rotWithShape="1">
          <a:blip r:embed="rId6">
            <a:alphaModFix/>
          </a:blip>
          <a:srcRect/>
          <a:stretch/>
        </p:blipFill>
        <p:spPr>
          <a:xfrm>
            <a:off x="5150189" y="2063875"/>
            <a:ext cx="829409" cy="878200"/>
          </a:xfrm>
          <a:prstGeom prst="rect">
            <a:avLst/>
          </a:prstGeom>
          <a:noFill/>
          <a:ln>
            <a:noFill/>
          </a:ln>
        </p:spPr>
      </p:pic>
      <p:grpSp>
        <p:nvGrpSpPr>
          <p:cNvPr id="476" name="Google Shape;476;p89"/>
          <p:cNvGrpSpPr/>
          <p:nvPr/>
        </p:nvGrpSpPr>
        <p:grpSpPr>
          <a:xfrm>
            <a:off x="3151134" y="4220157"/>
            <a:ext cx="1729782" cy="1133503"/>
            <a:chOff x="372290" y="2004508"/>
            <a:chExt cx="1729782" cy="1133503"/>
          </a:xfrm>
        </p:grpSpPr>
        <p:pic>
          <p:nvPicPr>
            <p:cNvPr id="477" name="Google Shape;477;p89"/>
            <p:cNvPicPr preferRelativeResize="0"/>
            <p:nvPr/>
          </p:nvPicPr>
          <p:blipFill rotWithShape="1">
            <a:blip r:embed="rId7">
              <a:alphaModFix/>
            </a:blip>
            <a:srcRect/>
            <a:stretch/>
          </p:blipFill>
          <p:spPr>
            <a:xfrm>
              <a:off x="720557" y="2004508"/>
              <a:ext cx="892567" cy="718233"/>
            </a:xfrm>
            <a:prstGeom prst="rect">
              <a:avLst/>
            </a:prstGeom>
            <a:noFill/>
            <a:ln>
              <a:noFill/>
            </a:ln>
          </p:spPr>
        </p:pic>
        <p:sp>
          <p:nvSpPr>
            <p:cNvPr id="478" name="Google Shape;478;p89"/>
            <p:cNvSpPr txBox="1"/>
            <p:nvPr/>
          </p:nvSpPr>
          <p:spPr>
            <a:xfrm>
              <a:off x="372290" y="2740211"/>
              <a:ext cx="1729782" cy="397800"/>
            </a:xfrm>
            <a:prstGeom prst="rect">
              <a:avLst/>
            </a:prstGeom>
            <a:noFill/>
            <a:ln>
              <a:noFill/>
            </a:ln>
          </p:spPr>
          <p:txBody>
            <a:bodyPr spcFirstLastPara="1" wrap="square" lIns="91433" tIns="91433" rIns="91433" bIns="91433" anchor="t" anchorCtr="0">
              <a:noAutofit/>
            </a:bodyPr>
            <a:lstStyle/>
            <a:p>
              <a:pPr algn="ctr">
                <a:buSzPts val="1800"/>
              </a:pPr>
              <a:r>
                <a:rPr lang="en" sz="1867" b="1" dirty="0">
                  <a:solidFill>
                    <a:schemeClr val="accent1"/>
                  </a:solidFill>
                </a:rPr>
                <a:t>Timestamps</a:t>
              </a:r>
              <a:endParaRPr sz="1867" b="1" dirty="0">
                <a:solidFill>
                  <a:schemeClr val="accent1"/>
                </a:solidFill>
              </a:endParaRPr>
            </a:p>
          </p:txBody>
        </p:sp>
      </p:grpSp>
      <p:grpSp>
        <p:nvGrpSpPr>
          <p:cNvPr id="479" name="Google Shape;479;p89"/>
          <p:cNvGrpSpPr/>
          <p:nvPr/>
        </p:nvGrpSpPr>
        <p:grpSpPr>
          <a:xfrm>
            <a:off x="4795923" y="4198989"/>
            <a:ext cx="1889400" cy="1154671"/>
            <a:chOff x="10216665" y="2933268"/>
            <a:chExt cx="1889400" cy="1154670"/>
          </a:xfrm>
        </p:grpSpPr>
        <p:pic>
          <p:nvPicPr>
            <p:cNvPr id="480" name="Google Shape;480;p89"/>
            <p:cNvPicPr preferRelativeResize="0"/>
            <p:nvPr/>
          </p:nvPicPr>
          <p:blipFill rotWithShape="1">
            <a:blip r:embed="rId8">
              <a:alphaModFix/>
            </a:blip>
            <a:srcRect/>
            <a:stretch/>
          </p:blipFill>
          <p:spPr>
            <a:xfrm>
              <a:off x="10726616" y="2933268"/>
              <a:ext cx="700900" cy="700900"/>
            </a:xfrm>
            <a:prstGeom prst="rect">
              <a:avLst/>
            </a:prstGeom>
            <a:noFill/>
            <a:ln>
              <a:noFill/>
            </a:ln>
          </p:spPr>
        </p:pic>
        <p:sp>
          <p:nvSpPr>
            <p:cNvPr id="481" name="Google Shape;481;p89"/>
            <p:cNvSpPr txBox="1"/>
            <p:nvPr/>
          </p:nvSpPr>
          <p:spPr>
            <a:xfrm>
              <a:off x="10216665" y="3690138"/>
              <a:ext cx="1889400" cy="397800"/>
            </a:xfrm>
            <a:prstGeom prst="rect">
              <a:avLst/>
            </a:prstGeom>
            <a:noFill/>
            <a:ln>
              <a:noFill/>
            </a:ln>
          </p:spPr>
          <p:txBody>
            <a:bodyPr spcFirstLastPara="1" wrap="square" lIns="91433" tIns="91433" rIns="91433" bIns="91433" anchor="t" anchorCtr="0">
              <a:noAutofit/>
            </a:bodyPr>
            <a:lstStyle/>
            <a:p>
              <a:pPr algn="ctr">
                <a:buSzPts val="1800"/>
              </a:pPr>
              <a:r>
                <a:rPr lang="en" sz="1867" b="1" dirty="0">
                  <a:solidFill>
                    <a:schemeClr val="accent1"/>
                  </a:solidFill>
                </a:rPr>
                <a:t>Encryption</a:t>
              </a:r>
              <a:endParaRPr sz="1867" b="1" dirty="0">
                <a:solidFill>
                  <a:schemeClr val="accent1"/>
                </a:solidFill>
              </a:endParaRPr>
            </a:p>
          </p:txBody>
        </p:sp>
      </p:grpSp>
      <p:grpSp>
        <p:nvGrpSpPr>
          <p:cNvPr id="4" name="Group 3">
            <a:extLst>
              <a:ext uri="{FF2B5EF4-FFF2-40B4-BE49-F238E27FC236}">
                <a16:creationId xmlns:a16="http://schemas.microsoft.com/office/drawing/2014/main" id="{D4C49C2B-5B79-A441-ACB1-FB828D85B14F}"/>
              </a:ext>
            </a:extLst>
          </p:cNvPr>
          <p:cNvGrpSpPr/>
          <p:nvPr/>
        </p:nvGrpSpPr>
        <p:grpSpPr>
          <a:xfrm>
            <a:off x="6600330" y="4061793"/>
            <a:ext cx="1889600" cy="1291867"/>
            <a:chOff x="6168556" y="4015718"/>
            <a:chExt cx="1889600" cy="1291867"/>
          </a:xfrm>
        </p:grpSpPr>
        <p:pic>
          <p:nvPicPr>
            <p:cNvPr id="483" name="Google Shape;483;p89"/>
            <p:cNvPicPr preferRelativeResize="0"/>
            <p:nvPr/>
          </p:nvPicPr>
          <p:blipFill>
            <a:blip r:embed="rId9">
              <a:alphaModFix/>
            </a:blip>
            <a:stretch>
              <a:fillRect/>
            </a:stretch>
          </p:blipFill>
          <p:spPr>
            <a:xfrm>
              <a:off x="6589856" y="4015718"/>
              <a:ext cx="1047000" cy="1047001"/>
            </a:xfrm>
            <a:prstGeom prst="rect">
              <a:avLst/>
            </a:prstGeom>
            <a:noFill/>
            <a:ln>
              <a:noFill/>
            </a:ln>
          </p:spPr>
        </p:pic>
        <p:sp>
          <p:nvSpPr>
            <p:cNvPr id="484" name="Google Shape;484;p89"/>
            <p:cNvSpPr txBox="1"/>
            <p:nvPr/>
          </p:nvSpPr>
          <p:spPr>
            <a:xfrm>
              <a:off x="6168556" y="4909985"/>
              <a:ext cx="1889600" cy="397600"/>
            </a:xfrm>
            <a:prstGeom prst="rect">
              <a:avLst/>
            </a:prstGeom>
            <a:noFill/>
            <a:ln>
              <a:noFill/>
            </a:ln>
          </p:spPr>
          <p:txBody>
            <a:bodyPr spcFirstLastPara="1" wrap="square" lIns="91433" tIns="91433" rIns="91433" bIns="91433" anchor="t" anchorCtr="0">
              <a:noAutofit/>
            </a:bodyPr>
            <a:lstStyle/>
            <a:p>
              <a:pPr algn="ctr">
                <a:buSzPts val="1800"/>
              </a:pPr>
              <a:r>
                <a:rPr lang="en" sz="1867" b="1" dirty="0">
                  <a:solidFill>
                    <a:schemeClr val="accent1"/>
                  </a:solidFill>
                </a:rPr>
                <a:t>Instant</a:t>
              </a:r>
              <a:endParaRPr sz="1867" b="1" dirty="0">
                <a:solidFill>
                  <a:schemeClr val="accent1"/>
                </a:solidFill>
              </a:endParaRPr>
            </a:p>
          </p:txBody>
        </p:sp>
      </p:grpSp>
      <p:grpSp>
        <p:nvGrpSpPr>
          <p:cNvPr id="5" name="Group 4">
            <a:extLst>
              <a:ext uri="{FF2B5EF4-FFF2-40B4-BE49-F238E27FC236}">
                <a16:creationId xmlns:a16="http://schemas.microsoft.com/office/drawing/2014/main" id="{121CDCE4-4618-2E45-B585-8D3BBAB2486C}"/>
              </a:ext>
            </a:extLst>
          </p:cNvPr>
          <p:cNvGrpSpPr/>
          <p:nvPr/>
        </p:nvGrpSpPr>
        <p:grpSpPr>
          <a:xfrm>
            <a:off x="8404937" y="4295552"/>
            <a:ext cx="1889600" cy="1058108"/>
            <a:chOff x="8404937" y="4295552"/>
            <a:chExt cx="1889600" cy="1058108"/>
          </a:xfrm>
        </p:grpSpPr>
        <p:sp>
          <p:nvSpPr>
            <p:cNvPr id="17" name="Google Shape;484;p89">
              <a:extLst>
                <a:ext uri="{FF2B5EF4-FFF2-40B4-BE49-F238E27FC236}">
                  <a16:creationId xmlns:a16="http://schemas.microsoft.com/office/drawing/2014/main" id="{1B50A2E2-74A1-C94F-969F-79946C75B217}"/>
                </a:ext>
              </a:extLst>
            </p:cNvPr>
            <p:cNvSpPr txBox="1"/>
            <p:nvPr/>
          </p:nvSpPr>
          <p:spPr>
            <a:xfrm>
              <a:off x="8404937" y="4956060"/>
              <a:ext cx="1889600" cy="397600"/>
            </a:xfrm>
            <a:prstGeom prst="rect">
              <a:avLst/>
            </a:prstGeom>
            <a:noFill/>
            <a:ln>
              <a:noFill/>
            </a:ln>
          </p:spPr>
          <p:txBody>
            <a:bodyPr spcFirstLastPara="1" wrap="square" lIns="91433" tIns="91433" rIns="91433" bIns="91433" anchor="t" anchorCtr="0">
              <a:noAutofit/>
            </a:bodyPr>
            <a:lstStyle/>
            <a:p>
              <a:pPr algn="ctr">
                <a:buSzPts val="1800"/>
              </a:pPr>
              <a:r>
                <a:rPr lang="en" sz="1867" b="1" dirty="0">
                  <a:solidFill>
                    <a:schemeClr val="accent1"/>
                  </a:solidFill>
                </a:rPr>
                <a:t>Confirmation</a:t>
              </a:r>
              <a:endParaRPr sz="1867" b="1" dirty="0">
                <a:solidFill>
                  <a:schemeClr val="accent1"/>
                </a:solidFill>
              </a:endParaRPr>
            </a:p>
          </p:txBody>
        </p:sp>
        <p:pic>
          <p:nvPicPr>
            <p:cNvPr id="2" name="Picture 1">
              <a:extLst>
                <a:ext uri="{FF2B5EF4-FFF2-40B4-BE49-F238E27FC236}">
                  <a16:creationId xmlns:a16="http://schemas.microsoft.com/office/drawing/2014/main" id="{DC08FE1A-6D04-0042-855D-B451F88AA654}"/>
                </a:ext>
              </a:extLst>
            </p:cNvPr>
            <p:cNvPicPr>
              <a:picLocks noChangeAspect="1"/>
            </p:cNvPicPr>
            <p:nvPr/>
          </p:nvPicPr>
          <p:blipFill>
            <a:blip r:embed="rId10"/>
            <a:stretch>
              <a:fillRect/>
            </a:stretch>
          </p:blipFill>
          <p:spPr>
            <a:xfrm>
              <a:off x="9035898" y="4295552"/>
              <a:ext cx="620823" cy="620823"/>
            </a:xfrm>
            <a:prstGeom prst="rect">
              <a:avLst/>
            </a:prstGeom>
          </p:spPr>
        </p:pic>
      </p:grpSp>
    </p:spTree>
    <p:extLst>
      <p:ext uri="{BB962C8B-B14F-4D97-AF65-F5344CB8AC3E}">
        <p14:creationId xmlns:p14="http://schemas.microsoft.com/office/powerpoint/2010/main" val="202124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1000"/>
                                        <p:tgtEl>
                                          <p:spTgt spid="4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4"/>
                                        </p:tgtEl>
                                        <p:attrNameLst>
                                          <p:attrName>style.visibility</p:attrName>
                                        </p:attrNameLst>
                                      </p:cBhvr>
                                      <p:to>
                                        <p:strVal val="visible"/>
                                      </p:to>
                                    </p:set>
                                    <p:animEffect transition="in" filter="fade">
                                      <p:cBhvr>
                                        <p:cTn id="12" dur="1000"/>
                                        <p:tgtEl>
                                          <p:spTgt spid="4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5"/>
                                        </p:tgtEl>
                                        <p:attrNameLst>
                                          <p:attrName>style.visibility</p:attrName>
                                        </p:attrNameLst>
                                      </p:cBhvr>
                                      <p:to>
                                        <p:strVal val="visible"/>
                                      </p:to>
                                    </p:set>
                                    <p:animEffect transition="in" filter="fade">
                                      <p:cBhvr>
                                        <p:cTn id="17" dur="1000"/>
                                        <p:tgtEl>
                                          <p:spTgt spid="4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6"/>
                                        </p:tgtEl>
                                        <p:attrNameLst>
                                          <p:attrName>style.visibility</p:attrName>
                                        </p:attrNameLst>
                                      </p:cBhvr>
                                      <p:to>
                                        <p:strVal val="visible"/>
                                      </p:to>
                                    </p:set>
                                    <p:animEffect transition="in" filter="fade">
                                      <p:cBhvr>
                                        <p:cTn id="22" dur="1000"/>
                                        <p:tgtEl>
                                          <p:spTgt spid="476"/>
                                        </p:tgtEl>
                                      </p:cBhvr>
                                    </p:animEffect>
                                  </p:childTnLst>
                                </p:cTn>
                              </p:par>
                              <p:par>
                                <p:cTn id="23" presetID="10" presetClass="entr" presetSubtype="0" fill="hold" nodeType="withEffect">
                                  <p:stCondLst>
                                    <p:cond delay="0"/>
                                  </p:stCondLst>
                                  <p:childTnLst>
                                    <p:set>
                                      <p:cBhvr>
                                        <p:cTn id="24" dur="1" fill="hold">
                                          <p:stCondLst>
                                            <p:cond delay="0"/>
                                          </p:stCondLst>
                                        </p:cTn>
                                        <p:tgtEl>
                                          <p:spTgt spid="479"/>
                                        </p:tgtEl>
                                        <p:attrNameLst>
                                          <p:attrName>style.visibility</p:attrName>
                                        </p:attrNameLst>
                                      </p:cBhvr>
                                      <p:to>
                                        <p:strVal val="visible"/>
                                      </p:to>
                                    </p:set>
                                    <p:animEffect transition="in" filter="fade">
                                      <p:cBhvr>
                                        <p:cTn id="25" dur="1000"/>
                                        <p:tgtEl>
                                          <p:spTgt spid="479"/>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90"/>
          <p:cNvSpPr txBox="1">
            <a:spLocks noGrp="1"/>
          </p:cNvSpPr>
          <p:nvPr>
            <p:ph type="title"/>
          </p:nvPr>
        </p:nvSpPr>
        <p:spPr>
          <a:xfrm>
            <a:off x="457200" y="435867"/>
            <a:ext cx="11277600" cy="498600"/>
          </a:xfrm>
          <a:prstGeom prst="rect">
            <a:avLst/>
          </a:prstGeom>
          <a:noFill/>
          <a:ln>
            <a:noFill/>
          </a:ln>
        </p:spPr>
        <p:txBody>
          <a:bodyPr spcFirstLastPara="1" wrap="square" lIns="91433" tIns="91433" rIns="91433" bIns="91433" anchor="ctr" anchorCtr="0">
            <a:noAutofit/>
          </a:bodyPr>
          <a:lstStyle/>
          <a:p>
            <a:pPr>
              <a:buClr>
                <a:schemeClr val="dk1"/>
              </a:buClr>
              <a:buSzPts val="800"/>
            </a:pPr>
            <a:r>
              <a:rPr lang="en"/>
              <a:t>Blockchain Security Advantages</a:t>
            </a:r>
            <a:endParaRPr/>
          </a:p>
        </p:txBody>
      </p:sp>
      <p:pic>
        <p:nvPicPr>
          <p:cNvPr id="491" name="Google Shape;491;p90"/>
          <p:cNvPicPr preferRelativeResize="0"/>
          <p:nvPr/>
        </p:nvPicPr>
        <p:blipFill rotWithShape="1">
          <a:blip r:embed="rId3">
            <a:alphaModFix/>
          </a:blip>
          <a:srcRect/>
          <a:stretch/>
        </p:blipFill>
        <p:spPr>
          <a:xfrm>
            <a:off x="1648639" y="1421315"/>
            <a:ext cx="8894724" cy="4991520"/>
          </a:xfrm>
          <a:prstGeom prst="rect">
            <a:avLst/>
          </a:prstGeom>
          <a:noFill/>
          <a:ln>
            <a:noFill/>
          </a:ln>
          <a:effectLst>
            <a:outerShdw blurRad="57150" dist="19050" dir="5400000" algn="bl" rotWithShape="0">
              <a:srgbClr val="000000">
                <a:alpha val="49803"/>
              </a:srgbClr>
            </a:outerShdw>
          </a:effectLst>
        </p:spPr>
      </p:pic>
      <p:pic>
        <p:nvPicPr>
          <p:cNvPr id="492" name="Google Shape;492;p90"/>
          <p:cNvPicPr preferRelativeResize="0"/>
          <p:nvPr/>
        </p:nvPicPr>
        <p:blipFill rotWithShape="1">
          <a:blip r:embed="rId4">
            <a:alphaModFix/>
          </a:blip>
          <a:srcRect b="25606"/>
          <a:stretch/>
        </p:blipFill>
        <p:spPr>
          <a:xfrm>
            <a:off x="3195325" y="1930501"/>
            <a:ext cx="1325000" cy="1058975"/>
          </a:xfrm>
          <a:prstGeom prst="rect">
            <a:avLst/>
          </a:prstGeom>
          <a:noFill/>
          <a:ln>
            <a:noFill/>
          </a:ln>
        </p:spPr>
      </p:pic>
      <p:pic>
        <p:nvPicPr>
          <p:cNvPr id="493" name="Google Shape;493;p90"/>
          <p:cNvPicPr preferRelativeResize="0"/>
          <p:nvPr/>
        </p:nvPicPr>
        <p:blipFill rotWithShape="1">
          <a:blip r:embed="rId5">
            <a:alphaModFix/>
          </a:blip>
          <a:srcRect b="27028"/>
          <a:stretch/>
        </p:blipFill>
        <p:spPr>
          <a:xfrm>
            <a:off x="4638900" y="1959647"/>
            <a:ext cx="1450525" cy="996200"/>
          </a:xfrm>
          <a:prstGeom prst="rect">
            <a:avLst/>
          </a:prstGeom>
          <a:noFill/>
          <a:ln>
            <a:noFill/>
          </a:ln>
        </p:spPr>
      </p:pic>
      <p:pic>
        <p:nvPicPr>
          <p:cNvPr id="494" name="Google Shape;494;p90"/>
          <p:cNvPicPr preferRelativeResize="0"/>
          <p:nvPr/>
        </p:nvPicPr>
        <p:blipFill rotWithShape="1">
          <a:blip r:embed="rId6">
            <a:alphaModFix/>
          </a:blip>
          <a:srcRect b="30333"/>
          <a:stretch/>
        </p:blipFill>
        <p:spPr>
          <a:xfrm>
            <a:off x="6089426" y="1988775"/>
            <a:ext cx="1424925" cy="951100"/>
          </a:xfrm>
          <a:prstGeom prst="rect">
            <a:avLst/>
          </a:prstGeom>
          <a:noFill/>
          <a:ln>
            <a:noFill/>
          </a:ln>
        </p:spPr>
      </p:pic>
      <p:pic>
        <p:nvPicPr>
          <p:cNvPr id="495" name="Google Shape;495;p90"/>
          <p:cNvPicPr preferRelativeResize="0"/>
          <p:nvPr/>
        </p:nvPicPr>
        <p:blipFill rotWithShape="1">
          <a:blip r:embed="rId7">
            <a:alphaModFix/>
          </a:blip>
          <a:srcRect l="3250" b="26057"/>
          <a:stretch/>
        </p:blipFill>
        <p:spPr>
          <a:xfrm>
            <a:off x="7560713" y="1943675"/>
            <a:ext cx="1378563" cy="996200"/>
          </a:xfrm>
          <a:prstGeom prst="rect">
            <a:avLst/>
          </a:prstGeom>
          <a:noFill/>
          <a:ln>
            <a:noFill/>
          </a:ln>
        </p:spPr>
      </p:pic>
      <p:pic>
        <p:nvPicPr>
          <p:cNvPr id="496" name="Google Shape;496;p90"/>
          <p:cNvPicPr preferRelativeResize="0"/>
          <p:nvPr/>
        </p:nvPicPr>
        <p:blipFill rotWithShape="1">
          <a:blip r:embed="rId8">
            <a:alphaModFix/>
          </a:blip>
          <a:srcRect r="8424" b="29873"/>
          <a:stretch/>
        </p:blipFill>
        <p:spPr>
          <a:xfrm>
            <a:off x="8973901" y="1988775"/>
            <a:ext cx="1255449" cy="926275"/>
          </a:xfrm>
          <a:prstGeom prst="rect">
            <a:avLst/>
          </a:prstGeom>
          <a:noFill/>
          <a:ln>
            <a:noFill/>
          </a:ln>
        </p:spPr>
      </p:pic>
      <p:grpSp>
        <p:nvGrpSpPr>
          <p:cNvPr id="497" name="Google Shape;497;p90"/>
          <p:cNvGrpSpPr/>
          <p:nvPr/>
        </p:nvGrpSpPr>
        <p:grpSpPr>
          <a:xfrm>
            <a:off x="4450326" y="2805273"/>
            <a:ext cx="264767" cy="199167"/>
            <a:chOff x="4450325" y="2805272"/>
            <a:chExt cx="264766" cy="199166"/>
          </a:xfrm>
        </p:grpSpPr>
        <p:sp>
          <p:nvSpPr>
            <p:cNvPr id="498" name="Google Shape;498;p90"/>
            <p:cNvSpPr/>
            <p:nvPr/>
          </p:nvSpPr>
          <p:spPr>
            <a:xfrm>
              <a:off x="4450325" y="2815025"/>
              <a:ext cx="25800" cy="159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sp>
          <p:nvSpPr>
            <p:cNvPr id="499" name="Google Shape;499;p90"/>
            <p:cNvSpPr/>
            <p:nvPr/>
          </p:nvSpPr>
          <p:spPr>
            <a:xfrm rot="5400000">
              <a:off x="4558486" y="2847988"/>
              <a:ext cx="48300" cy="264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sp>
          <p:nvSpPr>
            <p:cNvPr id="500" name="Google Shape;500;p90"/>
            <p:cNvSpPr/>
            <p:nvPr/>
          </p:nvSpPr>
          <p:spPr>
            <a:xfrm>
              <a:off x="4689291" y="2805272"/>
              <a:ext cx="25800" cy="159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grpSp>
      <p:grpSp>
        <p:nvGrpSpPr>
          <p:cNvPr id="501" name="Google Shape;501;p90"/>
          <p:cNvGrpSpPr/>
          <p:nvPr/>
        </p:nvGrpSpPr>
        <p:grpSpPr>
          <a:xfrm>
            <a:off x="5963551" y="2822225"/>
            <a:ext cx="264891" cy="202000"/>
            <a:chOff x="5963550" y="2822225"/>
            <a:chExt cx="264891" cy="202000"/>
          </a:xfrm>
        </p:grpSpPr>
        <p:sp>
          <p:nvSpPr>
            <p:cNvPr id="502" name="Google Shape;502;p90"/>
            <p:cNvSpPr/>
            <p:nvPr/>
          </p:nvSpPr>
          <p:spPr>
            <a:xfrm>
              <a:off x="5963550" y="2822225"/>
              <a:ext cx="25800" cy="159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sp>
          <p:nvSpPr>
            <p:cNvPr id="503" name="Google Shape;503;p90"/>
            <p:cNvSpPr/>
            <p:nvPr/>
          </p:nvSpPr>
          <p:spPr>
            <a:xfrm rot="5400000">
              <a:off x="6071836" y="2867775"/>
              <a:ext cx="48300" cy="264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sp>
          <p:nvSpPr>
            <p:cNvPr id="504" name="Google Shape;504;p90"/>
            <p:cNvSpPr/>
            <p:nvPr/>
          </p:nvSpPr>
          <p:spPr>
            <a:xfrm>
              <a:off x="6202641" y="2825060"/>
              <a:ext cx="25800" cy="159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grpSp>
      <p:grpSp>
        <p:nvGrpSpPr>
          <p:cNvPr id="505" name="Google Shape;505;p90"/>
          <p:cNvGrpSpPr/>
          <p:nvPr/>
        </p:nvGrpSpPr>
        <p:grpSpPr>
          <a:xfrm>
            <a:off x="7399214" y="2825051"/>
            <a:ext cx="264889" cy="202000"/>
            <a:chOff x="7399213" y="2825050"/>
            <a:chExt cx="264890" cy="202000"/>
          </a:xfrm>
        </p:grpSpPr>
        <p:sp>
          <p:nvSpPr>
            <p:cNvPr id="506" name="Google Shape;506;p90"/>
            <p:cNvSpPr/>
            <p:nvPr/>
          </p:nvSpPr>
          <p:spPr>
            <a:xfrm>
              <a:off x="7399213" y="2825050"/>
              <a:ext cx="25800" cy="159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sp>
          <p:nvSpPr>
            <p:cNvPr id="507" name="Google Shape;507;p90"/>
            <p:cNvSpPr/>
            <p:nvPr/>
          </p:nvSpPr>
          <p:spPr>
            <a:xfrm rot="5400000">
              <a:off x="7507498" y="2870600"/>
              <a:ext cx="48300" cy="264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sp>
          <p:nvSpPr>
            <p:cNvPr id="508" name="Google Shape;508;p90"/>
            <p:cNvSpPr/>
            <p:nvPr/>
          </p:nvSpPr>
          <p:spPr>
            <a:xfrm>
              <a:off x="7638303" y="2827885"/>
              <a:ext cx="25800" cy="159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grpSp>
      <p:grpSp>
        <p:nvGrpSpPr>
          <p:cNvPr id="509" name="Google Shape;509;p90"/>
          <p:cNvGrpSpPr/>
          <p:nvPr/>
        </p:nvGrpSpPr>
        <p:grpSpPr>
          <a:xfrm>
            <a:off x="8834851" y="2827875"/>
            <a:ext cx="264891" cy="202000"/>
            <a:chOff x="8834850" y="2827875"/>
            <a:chExt cx="264891" cy="202000"/>
          </a:xfrm>
        </p:grpSpPr>
        <p:sp>
          <p:nvSpPr>
            <p:cNvPr id="510" name="Google Shape;510;p90"/>
            <p:cNvSpPr/>
            <p:nvPr/>
          </p:nvSpPr>
          <p:spPr>
            <a:xfrm>
              <a:off x="8834850" y="2827875"/>
              <a:ext cx="25800" cy="159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sp>
          <p:nvSpPr>
            <p:cNvPr id="511" name="Google Shape;511;p90"/>
            <p:cNvSpPr/>
            <p:nvPr/>
          </p:nvSpPr>
          <p:spPr>
            <a:xfrm rot="5400000">
              <a:off x="8943136" y="2873425"/>
              <a:ext cx="48300" cy="264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sp>
          <p:nvSpPr>
            <p:cNvPr id="512" name="Google Shape;512;p90"/>
            <p:cNvSpPr/>
            <p:nvPr/>
          </p:nvSpPr>
          <p:spPr>
            <a:xfrm>
              <a:off x="9073941" y="2830710"/>
              <a:ext cx="25800" cy="159600"/>
            </a:xfrm>
            <a:prstGeom prst="rect">
              <a:avLst/>
            </a:prstGeom>
            <a:solidFill>
              <a:srgbClr val="FF0000"/>
            </a:solidFill>
            <a:ln>
              <a:noFill/>
            </a:ln>
          </p:spPr>
          <p:txBody>
            <a:bodyPr spcFirstLastPara="1" wrap="square" lIns="91433" tIns="91433" rIns="91433" bIns="91433" anchor="ctr" anchorCtr="0">
              <a:noAutofit/>
            </a:bodyPr>
            <a:lstStyle/>
            <a:p>
              <a:pPr>
                <a:buSzPts val="1100"/>
              </a:pPr>
              <a:endParaRPr sz="1467"/>
            </a:p>
          </p:txBody>
        </p:sp>
      </p:grpSp>
      <p:pic>
        <p:nvPicPr>
          <p:cNvPr id="513" name="Google Shape;513;p90"/>
          <p:cNvPicPr preferRelativeResize="0"/>
          <p:nvPr/>
        </p:nvPicPr>
        <p:blipFill rotWithShape="1">
          <a:blip r:embed="rId9">
            <a:alphaModFix/>
          </a:blip>
          <a:srcRect/>
          <a:stretch/>
        </p:blipFill>
        <p:spPr>
          <a:xfrm>
            <a:off x="4050595" y="3747971"/>
            <a:ext cx="778307" cy="909700"/>
          </a:xfrm>
          <a:prstGeom prst="rect">
            <a:avLst/>
          </a:prstGeom>
          <a:noFill/>
          <a:ln>
            <a:noFill/>
          </a:ln>
        </p:spPr>
      </p:pic>
      <p:pic>
        <p:nvPicPr>
          <p:cNvPr id="514" name="Google Shape;514;p90"/>
          <p:cNvPicPr preferRelativeResize="0"/>
          <p:nvPr/>
        </p:nvPicPr>
        <p:blipFill rotWithShape="1">
          <a:blip r:embed="rId10">
            <a:alphaModFix/>
          </a:blip>
          <a:srcRect/>
          <a:stretch/>
        </p:blipFill>
        <p:spPr>
          <a:xfrm>
            <a:off x="4923510" y="3763721"/>
            <a:ext cx="858900" cy="878200"/>
          </a:xfrm>
          <a:prstGeom prst="rect">
            <a:avLst/>
          </a:prstGeom>
          <a:noFill/>
          <a:ln>
            <a:noFill/>
          </a:ln>
        </p:spPr>
      </p:pic>
      <p:pic>
        <p:nvPicPr>
          <p:cNvPr id="515" name="Google Shape;515;p90"/>
          <p:cNvPicPr preferRelativeResize="0"/>
          <p:nvPr/>
        </p:nvPicPr>
        <p:blipFill rotWithShape="1">
          <a:blip r:embed="rId11">
            <a:alphaModFix/>
          </a:blip>
          <a:srcRect/>
          <a:stretch/>
        </p:blipFill>
        <p:spPr>
          <a:xfrm>
            <a:off x="5877020" y="3763721"/>
            <a:ext cx="829409" cy="878200"/>
          </a:xfrm>
          <a:prstGeom prst="rect">
            <a:avLst/>
          </a:prstGeom>
          <a:noFill/>
          <a:ln>
            <a:noFill/>
          </a:ln>
        </p:spPr>
      </p:pic>
      <p:cxnSp>
        <p:nvCxnSpPr>
          <p:cNvPr id="516" name="Google Shape;516;p90"/>
          <p:cNvCxnSpPr>
            <a:stCxn id="493" idx="2"/>
          </p:cNvCxnSpPr>
          <p:nvPr/>
        </p:nvCxnSpPr>
        <p:spPr>
          <a:xfrm>
            <a:off x="5364163" y="2955847"/>
            <a:ext cx="0" cy="725200"/>
          </a:xfrm>
          <a:prstGeom prst="straightConnector1">
            <a:avLst/>
          </a:prstGeom>
          <a:noFill/>
          <a:ln w="9525" cap="flat" cmpd="sng">
            <a:solidFill>
              <a:srgbClr val="E40000"/>
            </a:solidFill>
            <a:prstDash val="solid"/>
            <a:round/>
            <a:headEnd type="none" w="sm" len="sm"/>
            <a:tailEnd type="triangle" w="med" len="med"/>
          </a:ln>
        </p:spPr>
      </p:cxnSp>
    </p:spTree>
    <p:extLst>
      <p:ext uri="{BB962C8B-B14F-4D97-AF65-F5344CB8AC3E}">
        <p14:creationId xmlns:p14="http://schemas.microsoft.com/office/powerpoint/2010/main" val="188167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1000"/>
                                        <p:tgtEl>
                                          <p:spTgt spid="4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4"/>
                                        </p:tgtEl>
                                        <p:attrNameLst>
                                          <p:attrName>style.visibility</p:attrName>
                                        </p:attrNameLst>
                                      </p:cBhvr>
                                      <p:to>
                                        <p:strVal val="visible"/>
                                      </p:to>
                                    </p:set>
                                    <p:animEffect transition="in" filter="fade">
                                      <p:cBhvr>
                                        <p:cTn id="17" dur="1000"/>
                                        <p:tgtEl>
                                          <p:spTgt spid="4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5"/>
                                        </p:tgtEl>
                                        <p:attrNameLst>
                                          <p:attrName>style.visibility</p:attrName>
                                        </p:attrNameLst>
                                      </p:cBhvr>
                                      <p:to>
                                        <p:strVal val="visible"/>
                                      </p:to>
                                    </p:set>
                                    <p:animEffect transition="in" filter="fade">
                                      <p:cBhvr>
                                        <p:cTn id="22" dur="1000"/>
                                        <p:tgtEl>
                                          <p:spTgt spid="495"/>
                                        </p:tgtEl>
                                      </p:cBhvr>
                                    </p:animEffect>
                                  </p:childTnLst>
                                </p:cTn>
                              </p:par>
                              <p:par>
                                <p:cTn id="23" presetID="10" presetClass="entr" presetSubtype="0" fill="hold" nodeType="withEffect">
                                  <p:stCondLst>
                                    <p:cond delay="0"/>
                                  </p:stCondLst>
                                  <p:childTnLst>
                                    <p:set>
                                      <p:cBhvr>
                                        <p:cTn id="24" dur="1" fill="hold">
                                          <p:stCondLst>
                                            <p:cond delay="0"/>
                                          </p:stCondLst>
                                        </p:cTn>
                                        <p:tgtEl>
                                          <p:spTgt spid="496"/>
                                        </p:tgtEl>
                                        <p:attrNameLst>
                                          <p:attrName>style.visibility</p:attrName>
                                        </p:attrNameLst>
                                      </p:cBhvr>
                                      <p:to>
                                        <p:strVal val="visible"/>
                                      </p:to>
                                    </p:set>
                                    <p:animEffect transition="in" filter="fade">
                                      <p:cBhvr>
                                        <p:cTn id="25" dur="1000"/>
                                        <p:tgtEl>
                                          <p:spTgt spid="49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97"/>
                                        </p:tgtEl>
                                        <p:attrNameLst>
                                          <p:attrName>style.visibility</p:attrName>
                                        </p:attrNameLst>
                                      </p:cBhvr>
                                      <p:to>
                                        <p:strVal val="visible"/>
                                      </p:to>
                                    </p:set>
                                    <p:animEffect transition="in" filter="fade">
                                      <p:cBhvr>
                                        <p:cTn id="30" dur="1000"/>
                                        <p:tgtEl>
                                          <p:spTgt spid="497"/>
                                        </p:tgtEl>
                                      </p:cBhvr>
                                    </p:animEffect>
                                  </p:childTnLst>
                                </p:cTn>
                              </p:par>
                              <p:par>
                                <p:cTn id="31" presetID="10" presetClass="entr" presetSubtype="0" fill="hold" nodeType="withEffect">
                                  <p:stCondLst>
                                    <p:cond delay="0"/>
                                  </p:stCondLst>
                                  <p:childTnLst>
                                    <p:set>
                                      <p:cBhvr>
                                        <p:cTn id="32" dur="1" fill="hold">
                                          <p:stCondLst>
                                            <p:cond delay="0"/>
                                          </p:stCondLst>
                                        </p:cTn>
                                        <p:tgtEl>
                                          <p:spTgt spid="501"/>
                                        </p:tgtEl>
                                        <p:attrNameLst>
                                          <p:attrName>style.visibility</p:attrName>
                                        </p:attrNameLst>
                                      </p:cBhvr>
                                      <p:to>
                                        <p:strVal val="visible"/>
                                      </p:to>
                                    </p:set>
                                    <p:animEffect transition="in" filter="fade">
                                      <p:cBhvr>
                                        <p:cTn id="33" dur="1000"/>
                                        <p:tgtEl>
                                          <p:spTgt spid="501"/>
                                        </p:tgtEl>
                                      </p:cBhvr>
                                    </p:animEffect>
                                  </p:childTnLst>
                                </p:cTn>
                              </p:par>
                              <p:par>
                                <p:cTn id="34" presetID="10" presetClass="entr" presetSubtype="0" fill="hold" nodeType="withEffect">
                                  <p:stCondLst>
                                    <p:cond delay="0"/>
                                  </p:stCondLst>
                                  <p:childTnLst>
                                    <p:set>
                                      <p:cBhvr>
                                        <p:cTn id="35" dur="1" fill="hold">
                                          <p:stCondLst>
                                            <p:cond delay="0"/>
                                          </p:stCondLst>
                                        </p:cTn>
                                        <p:tgtEl>
                                          <p:spTgt spid="505"/>
                                        </p:tgtEl>
                                        <p:attrNameLst>
                                          <p:attrName>style.visibility</p:attrName>
                                        </p:attrNameLst>
                                      </p:cBhvr>
                                      <p:to>
                                        <p:strVal val="visible"/>
                                      </p:to>
                                    </p:set>
                                    <p:animEffect transition="in" filter="fade">
                                      <p:cBhvr>
                                        <p:cTn id="36" dur="1000"/>
                                        <p:tgtEl>
                                          <p:spTgt spid="505"/>
                                        </p:tgtEl>
                                      </p:cBhvr>
                                    </p:animEffect>
                                  </p:childTnLst>
                                </p:cTn>
                              </p:par>
                              <p:par>
                                <p:cTn id="37" presetID="10" presetClass="entr" presetSubtype="0" fill="hold" nodeType="withEffect">
                                  <p:stCondLst>
                                    <p:cond delay="0"/>
                                  </p:stCondLst>
                                  <p:childTnLst>
                                    <p:set>
                                      <p:cBhvr>
                                        <p:cTn id="38" dur="1" fill="hold">
                                          <p:stCondLst>
                                            <p:cond delay="0"/>
                                          </p:stCondLst>
                                        </p:cTn>
                                        <p:tgtEl>
                                          <p:spTgt spid="509"/>
                                        </p:tgtEl>
                                        <p:attrNameLst>
                                          <p:attrName>style.visibility</p:attrName>
                                        </p:attrNameLst>
                                      </p:cBhvr>
                                      <p:to>
                                        <p:strVal val="visible"/>
                                      </p:to>
                                    </p:set>
                                    <p:animEffect transition="in" filter="fade">
                                      <p:cBhvr>
                                        <p:cTn id="39" dur="1000"/>
                                        <p:tgtEl>
                                          <p:spTgt spid="50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13"/>
                                        </p:tgtEl>
                                        <p:attrNameLst>
                                          <p:attrName>style.visibility</p:attrName>
                                        </p:attrNameLst>
                                      </p:cBhvr>
                                      <p:to>
                                        <p:strVal val="visible"/>
                                      </p:to>
                                    </p:set>
                                    <p:animEffect transition="in" filter="fade">
                                      <p:cBhvr>
                                        <p:cTn id="44" dur="1000"/>
                                        <p:tgtEl>
                                          <p:spTgt spid="513"/>
                                        </p:tgtEl>
                                      </p:cBhvr>
                                    </p:animEffect>
                                  </p:childTnLst>
                                </p:cTn>
                              </p:par>
                              <p:par>
                                <p:cTn id="45" presetID="10" presetClass="entr" presetSubtype="0" fill="hold" nodeType="withEffect">
                                  <p:stCondLst>
                                    <p:cond delay="0"/>
                                  </p:stCondLst>
                                  <p:childTnLst>
                                    <p:set>
                                      <p:cBhvr>
                                        <p:cTn id="46" dur="1" fill="hold">
                                          <p:stCondLst>
                                            <p:cond delay="0"/>
                                          </p:stCondLst>
                                        </p:cTn>
                                        <p:tgtEl>
                                          <p:spTgt spid="514"/>
                                        </p:tgtEl>
                                        <p:attrNameLst>
                                          <p:attrName>style.visibility</p:attrName>
                                        </p:attrNameLst>
                                      </p:cBhvr>
                                      <p:to>
                                        <p:strVal val="visible"/>
                                      </p:to>
                                    </p:set>
                                    <p:animEffect transition="in" filter="fade">
                                      <p:cBhvr>
                                        <p:cTn id="47" dur="1000"/>
                                        <p:tgtEl>
                                          <p:spTgt spid="514"/>
                                        </p:tgtEl>
                                      </p:cBhvr>
                                    </p:animEffect>
                                  </p:childTnLst>
                                </p:cTn>
                              </p:par>
                              <p:par>
                                <p:cTn id="48" presetID="10" presetClass="entr" presetSubtype="0" fill="hold" nodeType="withEffect">
                                  <p:stCondLst>
                                    <p:cond delay="0"/>
                                  </p:stCondLst>
                                  <p:childTnLst>
                                    <p:set>
                                      <p:cBhvr>
                                        <p:cTn id="49" dur="1" fill="hold">
                                          <p:stCondLst>
                                            <p:cond delay="0"/>
                                          </p:stCondLst>
                                        </p:cTn>
                                        <p:tgtEl>
                                          <p:spTgt spid="516"/>
                                        </p:tgtEl>
                                        <p:attrNameLst>
                                          <p:attrName>style.visibility</p:attrName>
                                        </p:attrNameLst>
                                      </p:cBhvr>
                                      <p:to>
                                        <p:strVal val="visible"/>
                                      </p:to>
                                    </p:set>
                                    <p:animEffect transition="in" filter="fade">
                                      <p:cBhvr>
                                        <p:cTn id="50" dur="1000"/>
                                        <p:tgtEl>
                                          <p:spTgt spid="516"/>
                                        </p:tgtEl>
                                      </p:cBhvr>
                                    </p:animEffect>
                                  </p:childTnLst>
                                </p:cTn>
                              </p:par>
                              <p:par>
                                <p:cTn id="51" presetID="10" presetClass="entr" presetSubtype="0" fill="hold" nodeType="withEffect">
                                  <p:stCondLst>
                                    <p:cond delay="0"/>
                                  </p:stCondLst>
                                  <p:childTnLst>
                                    <p:set>
                                      <p:cBhvr>
                                        <p:cTn id="52" dur="1" fill="hold">
                                          <p:stCondLst>
                                            <p:cond delay="0"/>
                                          </p:stCondLst>
                                        </p:cTn>
                                        <p:tgtEl>
                                          <p:spTgt spid="515"/>
                                        </p:tgtEl>
                                        <p:attrNameLst>
                                          <p:attrName>style.visibility</p:attrName>
                                        </p:attrNameLst>
                                      </p:cBhvr>
                                      <p:to>
                                        <p:strVal val="visible"/>
                                      </p:to>
                                    </p:set>
                                    <p:animEffect transition="in" filter="fade">
                                      <p:cBhvr>
                                        <p:cTn id="53" dur="1000"/>
                                        <p:tgtEl>
                                          <p:spTgt spid="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91"/>
          <p:cNvSpPr txBox="1">
            <a:spLocks noGrp="1"/>
          </p:cNvSpPr>
          <p:nvPr>
            <p:ph type="title"/>
          </p:nvPr>
        </p:nvSpPr>
        <p:spPr>
          <a:xfrm>
            <a:off x="457200" y="435867"/>
            <a:ext cx="11277600" cy="498600"/>
          </a:xfrm>
          <a:prstGeom prst="rect">
            <a:avLst/>
          </a:prstGeom>
          <a:noFill/>
          <a:ln>
            <a:noFill/>
          </a:ln>
        </p:spPr>
        <p:txBody>
          <a:bodyPr spcFirstLastPara="1" wrap="square" lIns="91433" tIns="91433" rIns="91433" bIns="91433" anchor="ctr" anchorCtr="0">
            <a:noAutofit/>
          </a:bodyPr>
          <a:lstStyle/>
          <a:p>
            <a:pPr>
              <a:buClr>
                <a:schemeClr val="dk1"/>
              </a:buClr>
              <a:buSzPts val="800"/>
            </a:pPr>
            <a:r>
              <a:rPr lang="en"/>
              <a:t>Blockchain Security Advantages</a:t>
            </a:r>
            <a:endParaRPr/>
          </a:p>
        </p:txBody>
      </p:sp>
      <p:pic>
        <p:nvPicPr>
          <p:cNvPr id="523" name="Google Shape;523;p91"/>
          <p:cNvPicPr preferRelativeResize="0"/>
          <p:nvPr/>
        </p:nvPicPr>
        <p:blipFill rotWithShape="1">
          <a:blip r:embed="rId3">
            <a:alphaModFix/>
          </a:blip>
          <a:srcRect/>
          <a:stretch/>
        </p:blipFill>
        <p:spPr>
          <a:xfrm>
            <a:off x="1648639" y="1421315"/>
            <a:ext cx="8894724" cy="4991520"/>
          </a:xfrm>
          <a:prstGeom prst="rect">
            <a:avLst/>
          </a:prstGeom>
          <a:noFill/>
          <a:ln>
            <a:noFill/>
          </a:ln>
          <a:effectLst>
            <a:outerShdw blurRad="57150" dist="19050" dir="5400000" algn="bl" rotWithShape="0">
              <a:srgbClr val="000000">
                <a:alpha val="49803"/>
              </a:srgbClr>
            </a:outerShdw>
          </a:effectLst>
        </p:spPr>
      </p:pic>
      <p:pic>
        <p:nvPicPr>
          <p:cNvPr id="524" name="Google Shape;524;p91"/>
          <p:cNvPicPr preferRelativeResize="0"/>
          <p:nvPr/>
        </p:nvPicPr>
        <p:blipFill rotWithShape="1">
          <a:blip r:embed="rId4">
            <a:alphaModFix/>
          </a:blip>
          <a:srcRect b="25606"/>
          <a:stretch/>
        </p:blipFill>
        <p:spPr>
          <a:xfrm>
            <a:off x="3195325" y="1930501"/>
            <a:ext cx="1325000" cy="1058975"/>
          </a:xfrm>
          <a:prstGeom prst="rect">
            <a:avLst/>
          </a:prstGeom>
          <a:noFill/>
          <a:ln>
            <a:noFill/>
          </a:ln>
        </p:spPr>
      </p:pic>
      <p:pic>
        <p:nvPicPr>
          <p:cNvPr id="525" name="Google Shape;525;p91"/>
          <p:cNvPicPr preferRelativeResize="0"/>
          <p:nvPr/>
        </p:nvPicPr>
        <p:blipFill rotWithShape="1">
          <a:blip r:embed="rId5">
            <a:alphaModFix/>
          </a:blip>
          <a:srcRect b="27028"/>
          <a:stretch/>
        </p:blipFill>
        <p:spPr>
          <a:xfrm>
            <a:off x="4638900" y="1959647"/>
            <a:ext cx="1450525" cy="996200"/>
          </a:xfrm>
          <a:prstGeom prst="rect">
            <a:avLst/>
          </a:prstGeom>
          <a:noFill/>
          <a:ln>
            <a:noFill/>
          </a:ln>
        </p:spPr>
      </p:pic>
      <p:pic>
        <p:nvPicPr>
          <p:cNvPr id="526" name="Google Shape;526;p91"/>
          <p:cNvPicPr preferRelativeResize="0"/>
          <p:nvPr/>
        </p:nvPicPr>
        <p:blipFill rotWithShape="1">
          <a:blip r:embed="rId6">
            <a:alphaModFix/>
          </a:blip>
          <a:srcRect b="30333"/>
          <a:stretch/>
        </p:blipFill>
        <p:spPr>
          <a:xfrm>
            <a:off x="6089426" y="1988775"/>
            <a:ext cx="1424925" cy="951100"/>
          </a:xfrm>
          <a:prstGeom prst="rect">
            <a:avLst/>
          </a:prstGeom>
          <a:noFill/>
          <a:ln>
            <a:noFill/>
          </a:ln>
        </p:spPr>
      </p:pic>
      <p:pic>
        <p:nvPicPr>
          <p:cNvPr id="527" name="Google Shape;527;p91"/>
          <p:cNvPicPr preferRelativeResize="0"/>
          <p:nvPr/>
        </p:nvPicPr>
        <p:blipFill rotWithShape="1">
          <a:blip r:embed="rId7">
            <a:alphaModFix/>
          </a:blip>
          <a:srcRect b="26057"/>
          <a:stretch/>
        </p:blipFill>
        <p:spPr>
          <a:xfrm>
            <a:off x="7514351" y="1943675"/>
            <a:ext cx="1424925" cy="996200"/>
          </a:xfrm>
          <a:prstGeom prst="rect">
            <a:avLst/>
          </a:prstGeom>
          <a:noFill/>
          <a:ln>
            <a:noFill/>
          </a:ln>
        </p:spPr>
      </p:pic>
      <p:pic>
        <p:nvPicPr>
          <p:cNvPr id="528" name="Google Shape;528;p91"/>
          <p:cNvPicPr preferRelativeResize="0"/>
          <p:nvPr/>
        </p:nvPicPr>
        <p:blipFill rotWithShape="1">
          <a:blip r:embed="rId8">
            <a:alphaModFix/>
          </a:blip>
          <a:srcRect r="8424" b="29873"/>
          <a:stretch/>
        </p:blipFill>
        <p:spPr>
          <a:xfrm>
            <a:off x="8973901" y="1988775"/>
            <a:ext cx="1255449" cy="926275"/>
          </a:xfrm>
          <a:prstGeom prst="rect">
            <a:avLst/>
          </a:prstGeom>
          <a:noFill/>
          <a:ln>
            <a:noFill/>
          </a:ln>
        </p:spPr>
      </p:pic>
      <p:pic>
        <p:nvPicPr>
          <p:cNvPr id="529" name="Google Shape;529;p91"/>
          <p:cNvPicPr preferRelativeResize="0"/>
          <p:nvPr/>
        </p:nvPicPr>
        <p:blipFill rotWithShape="1">
          <a:blip r:embed="rId9">
            <a:alphaModFix/>
          </a:blip>
          <a:srcRect/>
          <a:stretch/>
        </p:blipFill>
        <p:spPr>
          <a:xfrm>
            <a:off x="4638900" y="1942757"/>
            <a:ext cx="1450525" cy="1043143"/>
          </a:xfrm>
          <a:prstGeom prst="rect">
            <a:avLst/>
          </a:prstGeom>
          <a:noFill/>
          <a:ln>
            <a:noFill/>
          </a:ln>
        </p:spPr>
      </p:pic>
      <p:sp>
        <p:nvSpPr>
          <p:cNvPr id="530" name="Google Shape;530;p91"/>
          <p:cNvSpPr/>
          <p:nvPr/>
        </p:nvSpPr>
        <p:spPr>
          <a:xfrm>
            <a:off x="5630200" y="1779251"/>
            <a:ext cx="853200" cy="1373400"/>
          </a:xfrm>
          <a:prstGeom prst="ellipse">
            <a:avLst/>
          </a:prstGeom>
          <a:noFill/>
          <a:ln w="9525" cap="flat" cmpd="sng">
            <a:solidFill>
              <a:srgbClr val="FF0000"/>
            </a:solidFill>
            <a:prstDash val="solid"/>
            <a:round/>
            <a:headEnd type="none" w="sm" len="sm"/>
            <a:tailEnd type="none" w="sm" len="sm"/>
          </a:ln>
        </p:spPr>
        <p:txBody>
          <a:bodyPr spcFirstLastPara="1" wrap="square" lIns="91433" tIns="91433" rIns="91433" bIns="91433" anchor="ctr" anchorCtr="0">
            <a:noAutofit/>
          </a:bodyPr>
          <a:lstStyle/>
          <a:p>
            <a:pPr>
              <a:buSzPts val="1100"/>
            </a:pPr>
            <a:endParaRPr sz="1467"/>
          </a:p>
        </p:txBody>
      </p:sp>
      <p:sp>
        <p:nvSpPr>
          <p:cNvPr id="531" name="Google Shape;531;p91"/>
          <p:cNvSpPr txBox="1"/>
          <p:nvPr/>
        </p:nvSpPr>
        <p:spPr>
          <a:xfrm>
            <a:off x="3680947" y="4238846"/>
            <a:ext cx="6529855" cy="323100"/>
          </a:xfrm>
          <a:prstGeom prst="rect">
            <a:avLst/>
          </a:prstGeom>
          <a:noFill/>
          <a:ln>
            <a:noFill/>
          </a:ln>
        </p:spPr>
        <p:txBody>
          <a:bodyPr spcFirstLastPara="1" wrap="square" lIns="91433" tIns="91433" rIns="91433" bIns="91433" anchor="ctr" anchorCtr="0">
            <a:noAutofit/>
          </a:bodyPr>
          <a:lstStyle/>
          <a:p>
            <a:pPr>
              <a:lnSpc>
                <a:spcPct val="90000"/>
              </a:lnSpc>
              <a:spcBef>
                <a:spcPts val="1867"/>
              </a:spcBef>
              <a:buSzPts val="1800"/>
            </a:pPr>
            <a:r>
              <a:rPr lang="en" sz="2400" dirty="0">
                <a:solidFill>
                  <a:schemeClr val="dk2"/>
                </a:solidFill>
                <a:latin typeface="Roboto"/>
                <a:ea typeface="Roboto"/>
                <a:cs typeface="Roboto"/>
                <a:sym typeface="Roboto"/>
              </a:rPr>
              <a:t>Chain is now broken and shorter</a:t>
            </a:r>
            <a:endParaRPr sz="1467" dirty="0"/>
          </a:p>
          <a:p>
            <a:pPr>
              <a:lnSpc>
                <a:spcPct val="90000"/>
              </a:lnSpc>
              <a:spcBef>
                <a:spcPts val="1867"/>
              </a:spcBef>
              <a:buSzPts val="1800"/>
            </a:pPr>
            <a:r>
              <a:rPr lang="en" sz="2400" dirty="0">
                <a:solidFill>
                  <a:schemeClr val="dk2"/>
                </a:solidFill>
                <a:latin typeface="Roboto"/>
                <a:ea typeface="Roboto"/>
                <a:cs typeface="Roboto"/>
                <a:sym typeface="Roboto"/>
              </a:rPr>
              <a:t>Break shows someone has tried to tamper file</a:t>
            </a:r>
            <a:endParaRPr sz="1467" dirty="0"/>
          </a:p>
        </p:txBody>
      </p:sp>
    </p:spTree>
    <p:extLst>
      <p:ext uri="{BB962C8B-B14F-4D97-AF65-F5344CB8AC3E}">
        <p14:creationId xmlns:p14="http://schemas.microsoft.com/office/powerpoint/2010/main" val="422312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25"/>
                                        </p:tgtEl>
                                      </p:cBhvr>
                                    </p:animEffect>
                                    <p:set>
                                      <p:cBhvr>
                                        <p:cTn id="7" dur="1" fill="hold">
                                          <p:stCondLst>
                                            <p:cond delay="1000"/>
                                          </p:stCondLst>
                                        </p:cTn>
                                        <p:tgtEl>
                                          <p:spTgt spid="5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9"/>
                                        </p:tgtEl>
                                        <p:attrNameLst>
                                          <p:attrName>style.visibility</p:attrName>
                                        </p:attrNameLst>
                                      </p:cBhvr>
                                      <p:to>
                                        <p:strVal val="visible"/>
                                      </p:to>
                                    </p:set>
                                    <p:animEffect transition="in" filter="fade">
                                      <p:cBhvr>
                                        <p:cTn id="12" dur="1000"/>
                                        <p:tgtEl>
                                          <p:spTgt spid="5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0"/>
                                        </p:tgtEl>
                                        <p:attrNameLst>
                                          <p:attrName>style.visibility</p:attrName>
                                        </p:attrNameLst>
                                      </p:cBhvr>
                                      <p:to>
                                        <p:strVal val="visible"/>
                                      </p:to>
                                    </p:set>
                                    <p:animEffect transition="in" filter="fade">
                                      <p:cBhvr>
                                        <p:cTn id="17" dur="1000"/>
                                        <p:tgtEl>
                                          <p:spTgt spid="5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1"/>
                                        </p:tgtEl>
                                        <p:attrNameLst>
                                          <p:attrName>style.visibility</p:attrName>
                                        </p:attrNameLst>
                                      </p:cBhvr>
                                      <p:to>
                                        <p:strVal val="visible"/>
                                      </p:to>
                                    </p:set>
                                    <p:animEffect transition="in" filter="fade">
                                      <p:cBhvr>
                                        <p:cTn id="22" dur="10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92"/>
          <p:cNvSpPr txBox="1">
            <a:spLocks noGrp="1"/>
          </p:cNvSpPr>
          <p:nvPr>
            <p:ph type="title"/>
          </p:nvPr>
        </p:nvSpPr>
        <p:spPr>
          <a:xfrm>
            <a:off x="457200" y="435867"/>
            <a:ext cx="11277600" cy="498600"/>
          </a:xfrm>
          <a:prstGeom prst="rect">
            <a:avLst/>
          </a:prstGeom>
          <a:noFill/>
          <a:ln>
            <a:noFill/>
          </a:ln>
        </p:spPr>
        <p:txBody>
          <a:bodyPr spcFirstLastPara="1" wrap="square" lIns="91433" tIns="91433" rIns="91433" bIns="91433" anchor="ctr" anchorCtr="0">
            <a:noAutofit/>
          </a:bodyPr>
          <a:lstStyle/>
          <a:p>
            <a:pPr>
              <a:buClr>
                <a:schemeClr val="dk1"/>
              </a:buClr>
              <a:buSzPts val="800"/>
            </a:pPr>
            <a:r>
              <a:rPr lang="en"/>
              <a:t>Blockchain Security Advantages</a:t>
            </a:r>
            <a:endParaRPr/>
          </a:p>
        </p:txBody>
      </p:sp>
      <p:sp>
        <p:nvSpPr>
          <p:cNvPr id="539" name="Google Shape;539;p92"/>
          <p:cNvSpPr txBox="1"/>
          <p:nvPr/>
        </p:nvSpPr>
        <p:spPr>
          <a:xfrm>
            <a:off x="7176955" y="3267451"/>
            <a:ext cx="4970700" cy="323100"/>
          </a:xfrm>
          <a:prstGeom prst="rect">
            <a:avLst/>
          </a:prstGeom>
          <a:noFill/>
          <a:ln>
            <a:noFill/>
          </a:ln>
        </p:spPr>
        <p:txBody>
          <a:bodyPr spcFirstLastPara="1" wrap="square" lIns="91433" tIns="91433" rIns="91433" bIns="91433" anchor="ctr" anchorCtr="0">
            <a:noAutofit/>
          </a:bodyPr>
          <a:lstStyle/>
          <a:p>
            <a:pPr>
              <a:lnSpc>
                <a:spcPct val="90000"/>
              </a:lnSpc>
              <a:spcBef>
                <a:spcPts val="1867"/>
              </a:spcBef>
              <a:buSzPts val="1800"/>
            </a:pPr>
            <a:r>
              <a:rPr lang="en" sz="2400">
                <a:solidFill>
                  <a:schemeClr val="dk2"/>
                </a:solidFill>
                <a:latin typeface="Roboto"/>
                <a:ea typeface="Roboto"/>
                <a:cs typeface="Roboto"/>
                <a:sym typeface="Roboto"/>
              </a:rPr>
              <a:t>Constant synchronization</a:t>
            </a:r>
            <a:endParaRPr sz="1467"/>
          </a:p>
          <a:p>
            <a:pPr>
              <a:lnSpc>
                <a:spcPct val="90000"/>
              </a:lnSpc>
              <a:spcBef>
                <a:spcPts val="1867"/>
              </a:spcBef>
              <a:buSzPts val="1800"/>
            </a:pPr>
            <a:r>
              <a:rPr lang="en" sz="2400">
                <a:solidFill>
                  <a:schemeClr val="dk2"/>
                </a:solidFill>
                <a:latin typeface="Roboto"/>
                <a:ea typeface="Roboto"/>
                <a:cs typeface="Roboto"/>
                <a:sym typeface="Roboto"/>
              </a:rPr>
              <a:t>One open ledger for all parties</a:t>
            </a:r>
            <a:endParaRPr sz="2400">
              <a:solidFill>
                <a:schemeClr val="dk2"/>
              </a:solidFill>
              <a:latin typeface="Roboto"/>
              <a:ea typeface="Roboto"/>
              <a:cs typeface="Roboto"/>
              <a:sym typeface="Roboto"/>
            </a:endParaRPr>
          </a:p>
          <a:p>
            <a:pPr>
              <a:lnSpc>
                <a:spcPct val="90000"/>
              </a:lnSpc>
              <a:spcBef>
                <a:spcPts val="1867"/>
              </a:spcBef>
              <a:buSzPts val="1800"/>
            </a:pPr>
            <a:r>
              <a:rPr lang="en" sz="2400">
                <a:solidFill>
                  <a:schemeClr val="dk2"/>
                </a:solidFill>
                <a:latin typeface="Roboto"/>
                <a:ea typeface="Roboto"/>
                <a:cs typeface="Roboto"/>
                <a:sym typeface="Roboto"/>
              </a:rPr>
              <a:t>Can set permissions</a:t>
            </a:r>
            <a:endParaRPr sz="2400">
              <a:solidFill>
                <a:schemeClr val="dk2"/>
              </a:solidFill>
              <a:latin typeface="Roboto"/>
              <a:ea typeface="Roboto"/>
              <a:cs typeface="Roboto"/>
              <a:sym typeface="Roboto"/>
            </a:endParaRPr>
          </a:p>
        </p:txBody>
      </p:sp>
      <p:grpSp>
        <p:nvGrpSpPr>
          <p:cNvPr id="6" name="Group 5">
            <a:extLst>
              <a:ext uri="{FF2B5EF4-FFF2-40B4-BE49-F238E27FC236}">
                <a16:creationId xmlns:a16="http://schemas.microsoft.com/office/drawing/2014/main" id="{6F74F9AA-3B39-4273-A9D8-6E6CFF815CAA}"/>
              </a:ext>
            </a:extLst>
          </p:cNvPr>
          <p:cNvGrpSpPr/>
          <p:nvPr/>
        </p:nvGrpSpPr>
        <p:grpSpPr>
          <a:xfrm>
            <a:off x="1368041" y="1562460"/>
            <a:ext cx="4702304" cy="3987602"/>
            <a:chOff x="543790" y="1478853"/>
            <a:chExt cx="4702304" cy="3987602"/>
          </a:xfrm>
        </p:grpSpPr>
        <p:cxnSp>
          <p:nvCxnSpPr>
            <p:cNvPr id="100" name="Google Shape;588;p85">
              <a:extLst>
                <a:ext uri="{FF2B5EF4-FFF2-40B4-BE49-F238E27FC236}">
                  <a16:creationId xmlns:a16="http://schemas.microsoft.com/office/drawing/2014/main" id="{E91FC205-DD4A-F546-81CE-02BAEAB5D87E}"/>
                </a:ext>
              </a:extLst>
            </p:cNvPr>
            <p:cNvCxnSpPr>
              <a:cxnSpLocks/>
            </p:cNvCxnSpPr>
            <p:nvPr/>
          </p:nvCxnSpPr>
          <p:spPr>
            <a:xfrm>
              <a:off x="3286160" y="2038520"/>
              <a:ext cx="1091398" cy="0"/>
            </a:xfrm>
            <a:prstGeom prst="straightConnector1">
              <a:avLst/>
            </a:prstGeom>
            <a:noFill/>
            <a:ln w="28575" cap="flat" cmpd="sng">
              <a:solidFill>
                <a:schemeClr val="dk2"/>
              </a:solidFill>
              <a:prstDash val="solid"/>
              <a:round/>
              <a:headEnd type="none" w="med" len="med"/>
              <a:tailEnd type="triangle" w="med" len="med"/>
            </a:ln>
          </p:spPr>
        </p:cxnSp>
        <p:cxnSp>
          <p:nvCxnSpPr>
            <p:cNvPr id="101" name="Google Shape;588;p85">
              <a:extLst>
                <a:ext uri="{FF2B5EF4-FFF2-40B4-BE49-F238E27FC236}">
                  <a16:creationId xmlns:a16="http://schemas.microsoft.com/office/drawing/2014/main" id="{22C19722-0E55-7B4A-A036-553B8A22B0F9}"/>
                </a:ext>
              </a:extLst>
            </p:cNvPr>
            <p:cNvCxnSpPr>
              <a:cxnSpLocks/>
            </p:cNvCxnSpPr>
            <p:nvPr/>
          </p:nvCxnSpPr>
          <p:spPr>
            <a:xfrm>
              <a:off x="1483636" y="3478435"/>
              <a:ext cx="1091398" cy="0"/>
            </a:xfrm>
            <a:prstGeom prst="straightConnector1">
              <a:avLst/>
            </a:prstGeom>
            <a:noFill/>
            <a:ln w="28575" cap="flat" cmpd="sng">
              <a:solidFill>
                <a:schemeClr val="dk2"/>
              </a:solidFill>
              <a:prstDash val="solid"/>
              <a:round/>
              <a:headEnd type="none" w="med" len="med"/>
              <a:tailEnd type="triangle" w="med" len="med"/>
            </a:ln>
          </p:spPr>
        </p:cxnSp>
        <p:cxnSp>
          <p:nvCxnSpPr>
            <p:cNvPr id="102" name="Google Shape;588;p85">
              <a:extLst>
                <a:ext uri="{FF2B5EF4-FFF2-40B4-BE49-F238E27FC236}">
                  <a16:creationId xmlns:a16="http://schemas.microsoft.com/office/drawing/2014/main" id="{692A7A79-7547-4E49-B478-219D93D8CB28}"/>
                </a:ext>
              </a:extLst>
            </p:cNvPr>
            <p:cNvCxnSpPr>
              <a:cxnSpLocks/>
            </p:cNvCxnSpPr>
            <p:nvPr/>
          </p:nvCxnSpPr>
          <p:spPr>
            <a:xfrm>
              <a:off x="3259884" y="3478435"/>
              <a:ext cx="1091398" cy="0"/>
            </a:xfrm>
            <a:prstGeom prst="straightConnector1">
              <a:avLst/>
            </a:prstGeom>
            <a:noFill/>
            <a:ln w="28575" cap="flat" cmpd="sng">
              <a:solidFill>
                <a:schemeClr val="dk2"/>
              </a:solidFill>
              <a:prstDash val="solid"/>
              <a:round/>
              <a:headEnd type="none" w="med" len="med"/>
              <a:tailEnd type="triangle" w="med" len="med"/>
            </a:ln>
          </p:spPr>
        </p:cxnSp>
        <p:cxnSp>
          <p:nvCxnSpPr>
            <p:cNvPr id="103" name="Google Shape;588;p85">
              <a:extLst>
                <a:ext uri="{FF2B5EF4-FFF2-40B4-BE49-F238E27FC236}">
                  <a16:creationId xmlns:a16="http://schemas.microsoft.com/office/drawing/2014/main" id="{81777E90-120A-2E4E-8B3D-2AFD28FE39FA}"/>
                </a:ext>
              </a:extLst>
            </p:cNvPr>
            <p:cNvCxnSpPr>
              <a:cxnSpLocks/>
            </p:cNvCxnSpPr>
            <p:nvPr/>
          </p:nvCxnSpPr>
          <p:spPr>
            <a:xfrm>
              <a:off x="3286159" y="4934116"/>
              <a:ext cx="1091398" cy="0"/>
            </a:xfrm>
            <a:prstGeom prst="straightConnector1">
              <a:avLst/>
            </a:prstGeom>
            <a:noFill/>
            <a:ln w="28575" cap="flat" cmpd="sng">
              <a:solidFill>
                <a:schemeClr val="dk2"/>
              </a:solidFill>
              <a:prstDash val="solid"/>
              <a:round/>
              <a:headEnd type="none" w="med" len="med"/>
              <a:tailEnd type="triangle" w="med" len="med"/>
            </a:ln>
          </p:spPr>
        </p:cxnSp>
        <p:cxnSp>
          <p:nvCxnSpPr>
            <p:cNvPr id="104" name="Google Shape;588;p85">
              <a:extLst>
                <a:ext uri="{FF2B5EF4-FFF2-40B4-BE49-F238E27FC236}">
                  <a16:creationId xmlns:a16="http://schemas.microsoft.com/office/drawing/2014/main" id="{76431BBC-CB3C-394E-80A0-877793C040DC}"/>
                </a:ext>
              </a:extLst>
            </p:cNvPr>
            <p:cNvCxnSpPr>
              <a:cxnSpLocks/>
            </p:cNvCxnSpPr>
            <p:nvPr/>
          </p:nvCxnSpPr>
          <p:spPr>
            <a:xfrm>
              <a:off x="1483634" y="4934116"/>
              <a:ext cx="1091398" cy="0"/>
            </a:xfrm>
            <a:prstGeom prst="straightConnector1">
              <a:avLst/>
            </a:prstGeom>
            <a:noFill/>
            <a:ln w="28575" cap="flat" cmpd="sng">
              <a:solidFill>
                <a:schemeClr val="dk2"/>
              </a:solidFill>
              <a:prstDash val="solid"/>
              <a:round/>
              <a:headEnd type="none" w="med" len="med"/>
              <a:tailEnd type="triangle" w="med" len="med"/>
            </a:ln>
          </p:spPr>
        </p:cxnSp>
        <p:cxnSp>
          <p:nvCxnSpPr>
            <p:cNvPr id="105" name="Google Shape;588;p85">
              <a:extLst>
                <a:ext uri="{FF2B5EF4-FFF2-40B4-BE49-F238E27FC236}">
                  <a16:creationId xmlns:a16="http://schemas.microsoft.com/office/drawing/2014/main" id="{4B755897-B19B-B149-9E42-BB421002590B}"/>
                </a:ext>
              </a:extLst>
            </p:cNvPr>
            <p:cNvCxnSpPr>
              <a:cxnSpLocks/>
            </p:cNvCxnSpPr>
            <p:nvPr/>
          </p:nvCxnSpPr>
          <p:spPr>
            <a:xfrm flipV="1">
              <a:off x="1118727" y="2317531"/>
              <a:ext cx="0" cy="861358"/>
            </a:xfrm>
            <a:prstGeom prst="straightConnector1">
              <a:avLst/>
            </a:prstGeom>
            <a:noFill/>
            <a:ln w="28575" cap="flat" cmpd="sng">
              <a:solidFill>
                <a:schemeClr val="dk2"/>
              </a:solidFill>
              <a:prstDash val="solid"/>
              <a:round/>
              <a:headEnd type="none" w="med" len="med"/>
              <a:tailEnd type="triangle" w="med" len="med"/>
            </a:ln>
          </p:spPr>
        </p:cxnSp>
        <p:cxnSp>
          <p:nvCxnSpPr>
            <p:cNvPr id="108" name="Google Shape;588;p85">
              <a:extLst>
                <a:ext uri="{FF2B5EF4-FFF2-40B4-BE49-F238E27FC236}">
                  <a16:creationId xmlns:a16="http://schemas.microsoft.com/office/drawing/2014/main" id="{DF9A00DD-735E-F542-B269-AD86FF359621}"/>
                </a:ext>
              </a:extLst>
            </p:cNvPr>
            <p:cNvCxnSpPr>
              <a:cxnSpLocks/>
            </p:cNvCxnSpPr>
            <p:nvPr/>
          </p:nvCxnSpPr>
          <p:spPr>
            <a:xfrm flipV="1">
              <a:off x="2880588" y="2349553"/>
              <a:ext cx="0" cy="861358"/>
            </a:xfrm>
            <a:prstGeom prst="straightConnector1">
              <a:avLst/>
            </a:prstGeom>
            <a:noFill/>
            <a:ln w="28575" cap="flat" cmpd="sng">
              <a:solidFill>
                <a:schemeClr val="dk2"/>
              </a:solidFill>
              <a:prstDash val="solid"/>
              <a:round/>
              <a:headEnd type="none" w="med" len="med"/>
              <a:tailEnd type="triangle" w="med" len="med"/>
            </a:ln>
          </p:spPr>
        </p:cxnSp>
        <p:cxnSp>
          <p:nvCxnSpPr>
            <p:cNvPr id="109" name="Google Shape;588;p85">
              <a:extLst>
                <a:ext uri="{FF2B5EF4-FFF2-40B4-BE49-F238E27FC236}">
                  <a16:creationId xmlns:a16="http://schemas.microsoft.com/office/drawing/2014/main" id="{C2E378A0-72F6-2842-8166-EE5188E1DAC0}"/>
                </a:ext>
              </a:extLst>
            </p:cNvPr>
            <p:cNvCxnSpPr>
              <a:cxnSpLocks/>
            </p:cNvCxnSpPr>
            <p:nvPr/>
          </p:nvCxnSpPr>
          <p:spPr>
            <a:xfrm flipV="1">
              <a:off x="4648164" y="2381575"/>
              <a:ext cx="0" cy="861358"/>
            </a:xfrm>
            <a:prstGeom prst="straightConnector1">
              <a:avLst/>
            </a:prstGeom>
            <a:noFill/>
            <a:ln w="28575" cap="flat" cmpd="sng">
              <a:solidFill>
                <a:schemeClr val="dk2"/>
              </a:solidFill>
              <a:prstDash val="solid"/>
              <a:round/>
              <a:headEnd type="none" w="med" len="med"/>
              <a:tailEnd type="triangle" w="med" len="med"/>
            </a:ln>
          </p:spPr>
        </p:cxnSp>
        <p:cxnSp>
          <p:nvCxnSpPr>
            <p:cNvPr id="110" name="Google Shape;588;p85">
              <a:extLst>
                <a:ext uri="{FF2B5EF4-FFF2-40B4-BE49-F238E27FC236}">
                  <a16:creationId xmlns:a16="http://schemas.microsoft.com/office/drawing/2014/main" id="{C1212083-18F5-6E44-A847-C3B798EF20D0}"/>
                </a:ext>
              </a:extLst>
            </p:cNvPr>
            <p:cNvCxnSpPr>
              <a:cxnSpLocks/>
            </p:cNvCxnSpPr>
            <p:nvPr/>
          </p:nvCxnSpPr>
          <p:spPr>
            <a:xfrm flipV="1">
              <a:off x="4647243" y="3753666"/>
              <a:ext cx="0" cy="861358"/>
            </a:xfrm>
            <a:prstGeom prst="straightConnector1">
              <a:avLst/>
            </a:prstGeom>
            <a:noFill/>
            <a:ln w="28575" cap="flat" cmpd="sng">
              <a:solidFill>
                <a:schemeClr val="dk2"/>
              </a:solidFill>
              <a:prstDash val="solid"/>
              <a:round/>
              <a:headEnd type="none" w="med" len="med"/>
              <a:tailEnd type="triangle" w="med" len="med"/>
            </a:ln>
          </p:spPr>
        </p:cxnSp>
        <p:cxnSp>
          <p:nvCxnSpPr>
            <p:cNvPr id="111" name="Google Shape;588;p85">
              <a:extLst>
                <a:ext uri="{FF2B5EF4-FFF2-40B4-BE49-F238E27FC236}">
                  <a16:creationId xmlns:a16="http://schemas.microsoft.com/office/drawing/2014/main" id="{D96D890E-F9B9-6147-AC08-FBB576C11863}"/>
                </a:ext>
              </a:extLst>
            </p:cNvPr>
            <p:cNvCxnSpPr>
              <a:cxnSpLocks/>
            </p:cNvCxnSpPr>
            <p:nvPr/>
          </p:nvCxnSpPr>
          <p:spPr>
            <a:xfrm flipV="1">
              <a:off x="2892014" y="3738392"/>
              <a:ext cx="0" cy="861358"/>
            </a:xfrm>
            <a:prstGeom prst="straightConnector1">
              <a:avLst/>
            </a:prstGeom>
            <a:noFill/>
            <a:ln w="28575" cap="flat" cmpd="sng">
              <a:solidFill>
                <a:schemeClr val="dk2"/>
              </a:solidFill>
              <a:prstDash val="solid"/>
              <a:round/>
              <a:headEnd type="none" w="med" len="med"/>
              <a:tailEnd type="triangle" w="med" len="med"/>
            </a:ln>
          </p:spPr>
        </p:cxnSp>
        <p:cxnSp>
          <p:nvCxnSpPr>
            <p:cNvPr id="112" name="Google Shape;588;p85">
              <a:extLst>
                <a:ext uri="{FF2B5EF4-FFF2-40B4-BE49-F238E27FC236}">
                  <a16:creationId xmlns:a16="http://schemas.microsoft.com/office/drawing/2014/main" id="{39401F5F-C937-E94A-B8D0-ECCC1BFCAF7B}"/>
                </a:ext>
              </a:extLst>
            </p:cNvPr>
            <p:cNvCxnSpPr>
              <a:cxnSpLocks/>
            </p:cNvCxnSpPr>
            <p:nvPr/>
          </p:nvCxnSpPr>
          <p:spPr>
            <a:xfrm flipV="1">
              <a:off x="1136785" y="3723118"/>
              <a:ext cx="0" cy="861358"/>
            </a:xfrm>
            <a:prstGeom prst="straightConnector1">
              <a:avLst/>
            </a:prstGeom>
            <a:noFill/>
            <a:ln w="28575" cap="flat" cmpd="sng">
              <a:solidFill>
                <a:schemeClr val="dk2"/>
              </a:solidFill>
              <a:prstDash val="solid"/>
              <a:round/>
              <a:headEnd type="none" w="med" len="med"/>
              <a:tailEnd type="triangle" w="med" len="med"/>
            </a:ln>
          </p:spPr>
        </p:cxnSp>
        <p:cxnSp>
          <p:nvCxnSpPr>
            <p:cNvPr id="98" name="Google Shape;588;p85">
              <a:extLst>
                <a:ext uri="{FF2B5EF4-FFF2-40B4-BE49-F238E27FC236}">
                  <a16:creationId xmlns:a16="http://schemas.microsoft.com/office/drawing/2014/main" id="{F07F23C3-E428-1743-88F4-9815EC2F2873}"/>
                </a:ext>
              </a:extLst>
            </p:cNvPr>
            <p:cNvCxnSpPr>
              <a:cxnSpLocks/>
            </p:cNvCxnSpPr>
            <p:nvPr/>
          </p:nvCxnSpPr>
          <p:spPr>
            <a:xfrm>
              <a:off x="1446850" y="2038520"/>
              <a:ext cx="1091398" cy="0"/>
            </a:xfrm>
            <a:prstGeom prst="straightConnector1">
              <a:avLst/>
            </a:prstGeom>
            <a:noFill/>
            <a:ln w="28575" cap="flat" cmpd="sng">
              <a:solidFill>
                <a:schemeClr val="dk2"/>
              </a:solidFill>
              <a:prstDash val="solid"/>
              <a:round/>
              <a:headEnd type="none" w="med" len="med"/>
              <a:tailEnd type="triangle" w="med" len="med"/>
            </a:ln>
          </p:spPr>
        </p:cxnSp>
        <p:grpSp>
          <p:nvGrpSpPr>
            <p:cNvPr id="22" name="Group 21">
              <a:extLst>
                <a:ext uri="{FF2B5EF4-FFF2-40B4-BE49-F238E27FC236}">
                  <a16:creationId xmlns:a16="http://schemas.microsoft.com/office/drawing/2014/main" id="{5FC1EBA4-5D7A-5A4D-B4A1-E9EBF20D157D}"/>
                </a:ext>
              </a:extLst>
            </p:cNvPr>
            <p:cNvGrpSpPr/>
            <p:nvPr/>
          </p:nvGrpSpPr>
          <p:grpSpPr>
            <a:xfrm>
              <a:off x="543790" y="1478853"/>
              <a:ext cx="4681282" cy="1160318"/>
              <a:chOff x="543790" y="1478853"/>
              <a:chExt cx="4681282" cy="1160318"/>
            </a:xfrm>
          </p:grpSpPr>
          <p:grpSp>
            <p:nvGrpSpPr>
              <p:cNvPr id="4" name="Group 3">
                <a:extLst>
                  <a:ext uri="{FF2B5EF4-FFF2-40B4-BE49-F238E27FC236}">
                    <a16:creationId xmlns:a16="http://schemas.microsoft.com/office/drawing/2014/main" id="{031344E5-B84D-F84A-8A68-CDCD73636F87}"/>
                  </a:ext>
                </a:extLst>
              </p:cNvPr>
              <p:cNvGrpSpPr/>
              <p:nvPr/>
            </p:nvGrpSpPr>
            <p:grpSpPr>
              <a:xfrm>
                <a:off x="543790" y="1478853"/>
                <a:ext cx="1160318" cy="1160318"/>
                <a:chOff x="543790" y="1489363"/>
                <a:chExt cx="1160318" cy="1160318"/>
              </a:xfrm>
            </p:grpSpPr>
            <p:pic>
              <p:nvPicPr>
                <p:cNvPr id="2" name="Picture 1">
                  <a:extLst>
                    <a:ext uri="{FF2B5EF4-FFF2-40B4-BE49-F238E27FC236}">
                      <a16:creationId xmlns:a16="http://schemas.microsoft.com/office/drawing/2014/main" id="{F6C050B8-4A79-2946-8836-6CEE59BC78E9}"/>
                    </a:ext>
                  </a:extLst>
                </p:cNvPr>
                <p:cNvPicPr>
                  <a:picLocks noChangeAspect="1"/>
                </p:cNvPicPr>
                <p:nvPr/>
              </p:nvPicPr>
              <p:blipFill>
                <a:blip r:embed="rId3"/>
                <a:stretch>
                  <a:fillRect/>
                </a:stretch>
              </p:blipFill>
              <p:spPr>
                <a:xfrm>
                  <a:off x="543790" y="1489363"/>
                  <a:ext cx="1160318" cy="1160318"/>
                </a:xfrm>
                <a:prstGeom prst="rect">
                  <a:avLst/>
                </a:prstGeom>
              </p:spPr>
            </p:pic>
            <p:grpSp>
              <p:nvGrpSpPr>
                <p:cNvPr id="3" name="Group 2">
                  <a:extLst>
                    <a:ext uri="{FF2B5EF4-FFF2-40B4-BE49-F238E27FC236}">
                      <a16:creationId xmlns:a16="http://schemas.microsoft.com/office/drawing/2014/main" id="{EB689642-9ED0-6A44-A0C4-57CB0112010E}"/>
                    </a:ext>
                  </a:extLst>
                </p:cNvPr>
                <p:cNvGrpSpPr/>
                <p:nvPr/>
              </p:nvGrpSpPr>
              <p:grpSpPr>
                <a:xfrm>
                  <a:off x="606425" y="1739985"/>
                  <a:ext cx="1035050" cy="574589"/>
                  <a:chOff x="1648639" y="1421315"/>
                  <a:chExt cx="8894724" cy="4991520"/>
                </a:xfrm>
                <a:effectLst/>
              </p:grpSpPr>
              <p:pic>
                <p:nvPicPr>
                  <p:cNvPr id="15" name="Google Shape;523;p91">
                    <a:extLst>
                      <a:ext uri="{FF2B5EF4-FFF2-40B4-BE49-F238E27FC236}">
                        <a16:creationId xmlns:a16="http://schemas.microsoft.com/office/drawing/2014/main" id="{F0403671-CDCC-AD4D-8A3D-971732CE3AB1}"/>
                      </a:ext>
                    </a:extLst>
                  </p:cNvPr>
                  <p:cNvPicPr preferRelativeResize="0"/>
                  <p:nvPr/>
                </p:nvPicPr>
                <p:blipFill rotWithShape="1">
                  <a:blip r:embed="rId4">
                    <a:alphaModFix/>
                  </a:blip>
                  <a:srcRect/>
                  <a:stretch/>
                </p:blipFill>
                <p:spPr>
                  <a:xfrm>
                    <a:off x="1648639" y="1421315"/>
                    <a:ext cx="8894724" cy="4991520"/>
                  </a:xfrm>
                  <a:prstGeom prst="rect">
                    <a:avLst/>
                  </a:prstGeom>
                  <a:noFill/>
                  <a:ln>
                    <a:noFill/>
                  </a:ln>
                  <a:effectLst>
                    <a:outerShdw blurRad="57150" dist="19050" dir="5400000" algn="bl" rotWithShape="0">
                      <a:srgbClr val="000000">
                        <a:alpha val="49803"/>
                      </a:srgbClr>
                    </a:outerShdw>
                  </a:effectLst>
                </p:spPr>
              </p:pic>
              <p:pic>
                <p:nvPicPr>
                  <p:cNvPr id="16" name="Google Shape;524;p91">
                    <a:extLst>
                      <a:ext uri="{FF2B5EF4-FFF2-40B4-BE49-F238E27FC236}">
                        <a16:creationId xmlns:a16="http://schemas.microsoft.com/office/drawing/2014/main" id="{8D9D6299-CE6A-5146-A2CB-047D8D1B678F}"/>
                      </a:ext>
                    </a:extLst>
                  </p:cNvPr>
                  <p:cNvPicPr preferRelativeResize="0"/>
                  <p:nvPr/>
                </p:nvPicPr>
                <p:blipFill rotWithShape="1">
                  <a:blip r:embed="rId5">
                    <a:alphaModFix/>
                  </a:blip>
                  <a:srcRect b="25606"/>
                  <a:stretch/>
                </p:blipFill>
                <p:spPr>
                  <a:xfrm>
                    <a:off x="3195325" y="1930501"/>
                    <a:ext cx="1325000" cy="1058975"/>
                  </a:xfrm>
                  <a:prstGeom prst="rect">
                    <a:avLst/>
                  </a:prstGeom>
                  <a:noFill/>
                  <a:ln>
                    <a:noFill/>
                  </a:ln>
                </p:spPr>
              </p:pic>
              <p:pic>
                <p:nvPicPr>
                  <p:cNvPr id="17" name="Google Shape;526;p91">
                    <a:extLst>
                      <a:ext uri="{FF2B5EF4-FFF2-40B4-BE49-F238E27FC236}">
                        <a16:creationId xmlns:a16="http://schemas.microsoft.com/office/drawing/2014/main" id="{2D76491C-F679-0449-81B4-5689B3BDD908}"/>
                      </a:ext>
                    </a:extLst>
                  </p:cNvPr>
                  <p:cNvPicPr preferRelativeResize="0"/>
                  <p:nvPr/>
                </p:nvPicPr>
                <p:blipFill rotWithShape="1">
                  <a:blip r:embed="rId6">
                    <a:alphaModFix/>
                  </a:blip>
                  <a:srcRect b="30333"/>
                  <a:stretch/>
                </p:blipFill>
                <p:spPr>
                  <a:xfrm>
                    <a:off x="6089426" y="1988775"/>
                    <a:ext cx="1424925" cy="951100"/>
                  </a:xfrm>
                  <a:prstGeom prst="rect">
                    <a:avLst/>
                  </a:prstGeom>
                  <a:noFill/>
                  <a:ln>
                    <a:noFill/>
                  </a:ln>
                </p:spPr>
              </p:pic>
              <p:pic>
                <p:nvPicPr>
                  <p:cNvPr id="18" name="Google Shape;527;p91">
                    <a:extLst>
                      <a:ext uri="{FF2B5EF4-FFF2-40B4-BE49-F238E27FC236}">
                        <a16:creationId xmlns:a16="http://schemas.microsoft.com/office/drawing/2014/main" id="{E9E1D5AB-BBBC-0947-9B6F-926563BBAF0B}"/>
                      </a:ext>
                    </a:extLst>
                  </p:cNvPr>
                  <p:cNvPicPr preferRelativeResize="0"/>
                  <p:nvPr/>
                </p:nvPicPr>
                <p:blipFill rotWithShape="1">
                  <a:blip r:embed="rId7">
                    <a:alphaModFix/>
                  </a:blip>
                  <a:srcRect b="26057"/>
                  <a:stretch/>
                </p:blipFill>
                <p:spPr>
                  <a:xfrm>
                    <a:off x="7514351" y="1943675"/>
                    <a:ext cx="1424925" cy="996200"/>
                  </a:xfrm>
                  <a:prstGeom prst="rect">
                    <a:avLst/>
                  </a:prstGeom>
                  <a:noFill/>
                  <a:ln>
                    <a:noFill/>
                  </a:ln>
                </p:spPr>
              </p:pic>
              <p:pic>
                <p:nvPicPr>
                  <p:cNvPr id="19" name="Google Shape;528;p91">
                    <a:extLst>
                      <a:ext uri="{FF2B5EF4-FFF2-40B4-BE49-F238E27FC236}">
                        <a16:creationId xmlns:a16="http://schemas.microsoft.com/office/drawing/2014/main" id="{0FF16ADF-32A7-CA45-AEF0-10E6339704D7}"/>
                      </a:ext>
                    </a:extLst>
                  </p:cNvPr>
                  <p:cNvPicPr preferRelativeResize="0"/>
                  <p:nvPr/>
                </p:nvPicPr>
                <p:blipFill rotWithShape="1">
                  <a:blip r:embed="rId8">
                    <a:alphaModFix/>
                  </a:blip>
                  <a:srcRect r="8424" b="29873"/>
                  <a:stretch/>
                </p:blipFill>
                <p:spPr>
                  <a:xfrm>
                    <a:off x="8973901" y="1988775"/>
                    <a:ext cx="1255449" cy="926275"/>
                  </a:xfrm>
                  <a:prstGeom prst="rect">
                    <a:avLst/>
                  </a:prstGeom>
                  <a:noFill/>
                  <a:ln>
                    <a:noFill/>
                  </a:ln>
                </p:spPr>
              </p:pic>
              <p:pic>
                <p:nvPicPr>
                  <p:cNvPr id="20" name="Google Shape;529;p91">
                    <a:extLst>
                      <a:ext uri="{FF2B5EF4-FFF2-40B4-BE49-F238E27FC236}">
                        <a16:creationId xmlns:a16="http://schemas.microsoft.com/office/drawing/2014/main" id="{7E245F45-105C-564D-9AE4-FA77B4E495FA}"/>
                      </a:ext>
                    </a:extLst>
                  </p:cNvPr>
                  <p:cNvPicPr preferRelativeResize="0"/>
                  <p:nvPr/>
                </p:nvPicPr>
                <p:blipFill rotWithShape="1">
                  <a:blip r:embed="rId9">
                    <a:alphaModFix/>
                  </a:blip>
                  <a:srcRect/>
                  <a:stretch/>
                </p:blipFill>
                <p:spPr>
                  <a:xfrm>
                    <a:off x="4638900" y="1942757"/>
                    <a:ext cx="1450525" cy="1043143"/>
                  </a:xfrm>
                  <a:prstGeom prst="rect">
                    <a:avLst/>
                  </a:prstGeom>
                  <a:noFill/>
                  <a:ln>
                    <a:noFill/>
                  </a:ln>
                </p:spPr>
              </p:pic>
            </p:grpSp>
          </p:grpSp>
          <p:grpSp>
            <p:nvGrpSpPr>
              <p:cNvPr id="23" name="Group 22">
                <a:extLst>
                  <a:ext uri="{FF2B5EF4-FFF2-40B4-BE49-F238E27FC236}">
                    <a16:creationId xmlns:a16="http://schemas.microsoft.com/office/drawing/2014/main" id="{C6F1C450-8F4C-9A43-BC67-51C2F28EAA62}"/>
                  </a:ext>
                </a:extLst>
              </p:cNvPr>
              <p:cNvGrpSpPr/>
              <p:nvPr/>
            </p:nvGrpSpPr>
            <p:grpSpPr>
              <a:xfrm>
                <a:off x="2304272" y="1478853"/>
                <a:ext cx="1160318" cy="1160318"/>
                <a:chOff x="543790" y="1489363"/>
                <a:chExt cx="1160318" cy="1160318"/>
              </a:xfrm>
            </p:grpSpPr>
            <p:pic>
              <p:nvPicPr>
                <p:cNvPr id="24" name="Picture 23">
                  <a:extLst>
                    <a:ext uri="{FF2B5EF4-FFF2-40B4-BE49-F238E27FC236}">
                      <a16:creationId xmlns:a16="http://schemas.microsoft.com/office/drawing/2014/main" id="{8AF39C60-CF78-7A49-A139-5C08AD1A9A4C}"/>
                    </a:ext>
                  </a:extLst>
                </p:cNvPr>
                <p:cNvPicPr>
                  <a:picLocks noChangeAspect="1"/>
                </p:cNvPicPr>
                <p:nvPr/>
              </p:nvPicPr>
              <p:blipFill>
                <a:blip r:embed="rId3"/>
                <a:stretch>
                  <a:fillRect/>
                </a:stretch>
              </p:blipFill>
              <p:spPr>
                <a:xfrm>
                  <a:off x="543790" y="1489363"/>
                  <a:ext cx="1160318" cy="1160318"/>
                </a:xfrm>
                <a:prstGeom prst="rect">
                  <a:avLst/>
                </a:prstGeom>
              </p:spPr>
            </p:pic>
            <p:grpSp>
              <p:nvGrpSpPr>
                <p:cNvPr id="25" name="Group 24">
                  <a:extLst>
                    <a:ext uri="{FF2B5EF4-FFF2-40B4-BE49-F238E27FC236}">
                      <a16:creationId xmlns:a16="http://schemas.microsoft.com/office/drawing/2014/main" id="{605C371E-2F8E-0F48-8D83-86262820CEB2}"/>
                    </a:ext>
                  </a:extLst>
                </p:cNvPr>
                <p:cNvGrpSpPr/>
                <p:nvPr/>
              </p:nvGrpSpPr>
              <p:grpSpPr>
                <a:xfrm>
                  <a:off x="606425" y="1739985"/>
                  <a:ext cx="1035050" cy="574589"/>
                  <a:chOff x="1648639" y="1421315"/>
                  <a:chExt cx="8894724" cy="4991520"/>
                </a:xfrm>
                <a:effectLst/>
              </p:grpSpPr>
              <p:pic>
                <p:nvPicPr>
                  <p:cNvPr id="26" name="Google Shape;523;p91">
                    <a:extLst>
                      <a:ext uri="{FF2B5EF4-FFF2-40B4-BE49-F238E27FC236}">
                        <a16:creationId xmlns:a16="http://schemas.microsoft.com/office/drawing/2014/main" id="{5ED29DFF-F869-4642-A68D-55A754ED0F6F}"/>
                      </a:ext>
                    </a:extLst>
                  </p:cNvPr>
                  <p:cNvPicPr preferRelativeResize="0"/>
                  <p:nvPr/>
                </p:nvPicPr>
                <p:blipFill rotWithShape="1">
                  <a:blip r:embed="rId4">
                    <a:alphaModFix/>
                  </a:blip>
                  <a:srcRect/>
                  <a:stretch/>
                </p:blipFill>
                <p:spPr>
                  <a:xfrm>
                    <a:off x="1648639" y="1421315"/>
                    <a:ext cx="8894724" cy="4991520"/>
                  </a:xfrm>
                  <a:prstGeom prst="rect">
                    <a:avLst/>
                  </a:prstGeom>
                  <a:noFill/>
                  <a:ln>
                    <a:noFill/>
                  </a:ln>
                  <a:effectLst>
                    <a:outerShdw blurRad="57150" dist="19050" dir="5400000" algn="bl" rotWithShape="0">
                      <a:srgbClr val="000000">
                        <a:alpha val="49803"/>
                      </a:srgbClr>
                    </a:outerShdw>
                  </a:effectLst>
                </p:spPr>
              </p:pic>
              <p:pic>
                <p:nvPicPr>
                  <p:cNvPr id="27" name="Google Shape;524;p91">
                    <a:extLst>
                      <a:ext uri="{FF2B5EF4-FFF2-40B4-BE49-F238E27FC236}">
                        <a16:creationId xmlns:a16="http://schemas.microsoft.com/office/drawing/2014/main" id="{9AEA0B5D-7E61-DC40-8010-1FDD8D795B56}"/>
                      </a:ext>
                    </a:extLst>
                  </p:cNvPr>
                  <p:cNvPicPr preferRelativeResize="0"/>
                  <p:nvPr/>
                </p:nvPicPr>
                <p:blipFill rotWithShape="1">
                  <a:blip r:embed="rId5">
                    <a:alphaModFix/>
                  </a:blip>
                  <a:srcRect b="25606"/>
                  <a:stretch/>
                </p:blipFill>
                <p:spPr>
                  <a:xfrm>
                    <a:off x="3195325" y="1930501"/>
                    <a:ext cx="1325000" cy="1058975"/>
                  </a:xfrm>
                  <a:prstGeom prst="rect">
                    <a:avLst/>
                  </a:prstGeom>
                  <a:noFill/>
                  <a:ln>
                    <a:noFill/>
                  </a:ln>
                </p:spPr>
              </p:pic>
              <p:pic>
                <p:nvPicPr>
                  <p:cNvPr id="28" name="Google Shape;526;p91">
                    <a:extLst>
                      <a:ext uri="{FF2B5EF4-FFF2-40B4-BE49-F238E27FC236}">
                        <a16:creationId xmlns:a16="http://schemas.microsoft.com/office/drawing/2014/main" id="{E0F0BB46-9C5B-AB48-9A88-A142CDFD1D3A}"/>
                      </a:ext>
                    </a:extLst>
                  </p:cNvPr>
                  <p:cNvPicPr preferRelativeResize="0"/>
                  <p:nvPr/>
                </p:nvPicPr>
                <p:blipFill rotWithShape="1">
                  <a:blip r:embed="rId6">
                    <a:alphaModFix/>
                  </a:blip>
                  <a:srcRect b="30333"/>
                  <a:stretch/>
                </p:blipFill>
                <p:spPr>
                  <a:xfrm>
                    <a:off x="6089426" y="1988775"/>
                    <a:ext cx="1424925" cy="951100"/>
                  </a:xfrm>
                  <a:prstGeom prst="rect">
                    <a:avLst/>
                  </a:prstGeom>
                  <a:noFill/>
                  <a:ln>
                    <a:noFill/>
                  </a:ln>
                </p:spPr>
              </p:pic>
              <p:pic>
                <p:nvPicPr>
                  <p:cNvPr id="29" name="Google Shape;527;p91">
                    <a:extLst>
                      <a:ext uri="{FF2B5EF4-FFF2-40B4-BE49-F238E27FC236}">
                        <a16:creationId xmlns:a16="http://schemas.microsoft.com/office/drawing/2014/main" id="{9C406E2E-13D6-984F-B957-C5D982FECEAE}"/>
                      </a:ext>
                    </a:extLst>
                  </p:cNvPr>
                  <p:cNvPicPr preferRelativeResize="0"/>
                  <p:nvPr/>
                </p:nvPicPr>
                <p:blipFill rotWithShape="1">
                  <a:blip r:embed="rId7">
                    <a:alphaModFix/>
                  </a:blip>
                  <a:srcRect b="26057"/>
                  <a:stretch/>
                </p:blipFill>
                <p:spPr>
                  <a:xfrm>
                    <a:off x="7514351" y="1943675"/>
                    <a:ext cx="1424925" cy="996200"/>
                  </a:xfrm>
                  <a:prstGeom prst="rect">
                    <a:avLst/>
                  </a:prstGeom>
                  <a:noFill/>
                  <a:ln>
                    <a:noFill/>
                  </a:ln>
                </p:spPr>
              </p:pic>
              <p:pic>
                <p:nvPicPr>
                  <p:cNvPr id="30" name="Google Shape;528;p91">
                    <a:extLst>
                      <a:ext uri="{FF2B5EF4-FFF2-40B4-BE49-F238E27FC236}">
                        <a16:creationId xmlns:a16="http://schemas.microsoft.com/office/drawing/2014/main" id="{78DB5299-68CC-6340-8E9E-9342BFB09BB0}"/>
                      </a:ext>
                    </a:extLst>
                  </p:cNvPr>
                  <p:cNvPicPr preferRelativeResize="0"/>
                  <p:nvPr/>
                </p:nvPicPr>
                <p:blipFill rotWithShape="1">
                  <a:blip r:embed="rId8">
                    <a:alphaModFix/>
                  </a:blip>
                  <a:srcRect r="8424" b="29873"/>
                  <a:stretch/>
                </p:blipFill>
                <p:spPr>
                  <a:xfrm>
                    <a:off x="8973901" y="1988775"/>
                    <a:ext cx="1255449" cy="926275"/>
                  </a:xfrm>
                  <a:prstGeom prst="rect">
                    <a:avLst/>
                  </a:prstGeom>
                  <a:noFill/>
                  <a:ln>
                    <a:noFill/>
                  </a:ln>
                </p:spPr>
              </p:pic>
              <p:pic>
                <p:nvPicPr>
                  <p:cNvPr id="31" name="Google Shape;529;p91">
                    <a:extLst>
                      <a:ext uri="{FF2B5EF4-FFF2-40B4-BE49-F238E27FC236}">
                        <a16:creationId xmlns:a16="http://schemas.microsoft.com/office/drawing/2014/main" id="{1259DC05-4A48-EB4C-8061-97B87B68C44B}"/>
                      </a:ext>
                    </a:extLst>
                  </p:cNvPr>
                  <p:cNvPicPr preferRelativeResize="0"/>
                  <p:nvPr/>
                </p:nvPicPr>
                <p:blipFill rotWithShape="1">
                  <a:blip r:embed="rId9">
                    <a:alphaModFix/>
                  </a:blip>
                  <a:srcRect/>
                  <a:stretch/>
                </p:blipFill>
                <p:spPr>
                  <a:xfrm>
                    <a:off x="4638900" y="1942757"/>
                    <a:ext cx="1450525" cy="1043143"/>
                  </a:xfrm>
                  <a:prstGeom prst="rect">
                    <a:avLst/>
                  </a:prstGeom>
                  <a:noFill/>
                  <a:ln>
                    <a:noFill/>
                  </a:ln>
                </p:spPr>
              </p:pic>
            </p:grpSp>
          </p:grpSp>
          <p:grpSp>
            <p:nvGrpSpPr>
              <p:cNvPr id="32" name="Group 31">
                <a:extLst>
                  <a:ext uri="{FF2B5EF4-FFF2-40B4-BE49-F238E27FC236}">
                    <a16:creationId xmlns:a16="http://schemas.microsoft.com/office/drawing/2014/main" id="{562E7208-E9A2-0C44-95AE-101A838A3D6C}"/>
                  </a:ext>
                </a:extLst>
              </p:cNvPr>
              <p:cNvGrpSpPr/>
              <p:nvPr/>
            </p:nvGrpSpPr>
            <p:grpSpPr>
              <a:xfrm>
                <a:off x="4064754" y="1478853"/>
                <a:ext cx="1160318" cy="1160318"/>
                <a:chOff x="543790" y="1489363"/>
                <a:chExt cx="1160318" cy="1160318"/>
              </a:xfrm>
            </p:grpSpPr>
            <p:pic>
              <p:nvPicPr>
                <p:cNvPr id="33" name="Picture 32">
                  <a:extLst>
                    <a:ext uri="{FF2B5EF4-FFF2-40B4-BE49-F238E27FC236}">
                      <a16:creationId xmlns:a16="http://schemas.microsoft.com/office/drawing/2014/main" id="{0345D384-9CB8-2F4D-B88F-E1F7252EE46E}"/>
                    </a:ext>
                  </a:extLst>
                </p:cNvPr>
                <p:cNvPicPr>
                  <a:picLocks noChangeAspect="1"/>
                </p:cNvPicPr>
                <p:nvPr/>
              </p:nvPicPr>
              <p:blipFill>
                <a:blip r:embed="rId3"/>
                <a:stretch>
                  <a:fillRect/>
                </a:stretch>
              </p:blipFill>
              <p:spPr>
                <a:xfrm>
                  <a:off x="543790" y="1489363"/>
                  <a:ext cx="1160318" cy="1160318"/>
                </a:xfrm>
                <a:prstGeom prst="rect">
                  <a:avLst/>
                </a:prstGeom>
              </p:spPr>
            </p:pic>
            <p:grpSp>
              <p:nvGrpSpPr>
                <p:cNvPr id="34" name="Group 33">
                  <a:extLst>
                    <a:ext uri="{FF2B5EF4-FFF2-40B4-BE49-F238E27FC236}">
                      <a16:creationId xmlns:a16="http://schemas.microsoft.com/office/drawing/2014/main" id="{273F782F-7647-AC42-9BAD-A28DC3D36F66}"/>
                    </a:ext>
                  </a:extLst>
                </p:cNvPr>
                <p:cNvGrpSpPr/>
                <p:nvPr/>
              </p:nvGrpSpPr>
              <p:grpSpPr>
                <a:xfrm>
                  <a:off x="606425" y="1739985"/>
                  <a:ext cx="1035050" cy="574589"/>
                  <a:chOff x="1648639" y="1421315"/>
                  <a:chExt cx="8894724" cy="4991520"/>
                </a:xfrm>
                <a:effectLst/>
              </p:grpSpPr>
              <p:pic>
                <p:nvPicPr>
                  <p:cNvPr id="35" name="Google Shape;523;p91">
                    <a:extLst>
                      <a:ext uri="{FF2B5EF4-FFF2-40B4-BE49-F238E27FC236}">
                        <a16:creationId xmlns:a16="http://schemas.microsoft.com/office/drawing/2014/main" id="{D429A92E-3364-D245-B71B-04C694A49D0D}"/>
                      </a:ext>
                    </a:extLst>
                  </p:cNvPr>
                  <p:cNvPicPr preferRelativeResize="0"/>
                  <p:nvPr/>
                </p:nvPicPr>
                <p:blipFill rotWithShape="1">
                  <a:blip r:embed="rId4">
                    <a:alphaModFix/>
                  </a:blip>
                  <a:srcRect/>
                  <a:stretch/>
                </p:blipFill>
                <p:spPr>
                  <a:xfrm>
                    <a:off x="1648639" y="1421315"/>
                    <a:ext cx="8894724" cy="4991520"/>
                  </a:xfrm>
                  <a:prstGeom prst="rect">
                    <a:avLst/>
                  </a:prstGeom>
                  <a:noFill/>
                  <a:ln>
                    <a:noFill/>
                  </a:ln>
                  <a:effectLst>
                    <a:outerShdw blurRad="57150" dist="19050" dir="5400000" algn="bl" rotWithShape="0">
                      <a:srgbClr val="000000">
                        <a:alpha val="49803"/>
                      </a:srgbClr>
                    </a:outerShdw>
                  </a:effectLst>
                </p:spPr>
              </p:pic>
              <p:pic>
                <p:nvPicPr>
                  <p:cNvPr id="36" name="Google Shape;524;p91">
                    <a:extLst>
                      <a:ext uri="{FF2B5EF4-FFF2-40B4-BE49-F238E27FC236}">
                        <a16:creationId xmlns:a16="http://schemas.microsoft.com/office/drawing/2014/main" id="{D5906A02-ABB8-984F-AD08-355031F497FC}"/>
                      </a:ext>
                    </a:extLst>
                  </p:cNvPr>
                  <p:cNvPicPr preferRelativeResize="0"/>
                  <p:nvPr/>
                </p:nvPicPr>
                <p:blipFill rotWithShape="1">
                  <a:blip r:embed="rId5">
                    <a:alphaModFix/>
                  </a:blip>
                  <a:srcRect b="25606"/>
                  <a:stretch/>
                </p:blipFill>
                <p:spPr>
                  <a:xfrm>
                    <a:off x="3195325" y="1930501"/>
                    <a:ext cx="1325000" cy="1058975"/>
                  </a:xfrm>
                  <a:prstGeom prst="rect">
                    <a:avLst/>
                  </a:prstGeom>
                  <a:noFill/>
                  <a:ln>
                    <a:noFill/>
                  </a:ln>
                </p:spPr>
              </p:pic>
              <p:pic>
                <p:nvPicPr>
                  <p:cNvPr id="37" name="Google Shape;526;p91">
                    <a:extLst>
                      <a:ext uri="{FF2B5EF4-FFF2-40B4-BE49-F238E27FC236}">
                        <a16:creationId xmlns:a16="http://schemas.microsoft.com/office/drawing/2014/main" id="{3BEA5301-9651-EB40-A3DE-54AC8A3E687B}"/>
                      </a:ext>
                    </a:extLst>
                  </p:cNvPr>
                  <p:cNvPicPr preferRelativeResize="0"/>
                  <p:nvPr/>
                </p:nvPicPr>
                <p:blipFill rotWithShape="1">
                  <a:blip r:embed="rId6">
                    <a:alphaModFix/>
                  </a:blip>
                  <a:srcRect b="30333"/>
                  <a:stretch/>
                </p:blipFill>
                <p:spPr>
                  <a:xfrm>
                    <a:off x="6089426" y="1988775"/>
                    <a:ext cx="1424925" cy="951100"/>
                  </a:xfrm>
                  <a:prstGeom prst="rect">
                    <a:avLst/>
                  </a:prstGeom>
                  <a:noFill/>
                  <a:ln>
                    <a:noFill/>
                  </a:ln>
                </p:spPr>
              </p:pic>
              <p:pic>
                <p:nvPicPr>
                  <p:cNvPr id="38" name="Google Shape;527;p91">
                    <a:extLst>
                      <a:ext uri="{FF2B5EF4-FFF2-40B4-BE49-F238E27FC236}">
                        <a16:creationId xmlns:a16="http://schemas.microsoft.com/office/drawing/2014/main" id="{38770418-F6EB-E64F-8F9D-E1FCBBBD67B4}"/>
                      </a:ext>
                    </a:extLst>
                  </p:cNvPr>
                  <p:cNvPicPr preferRelativeResize="0"/>
                  <p:nvPr/>
                </p:nvPicPr>
                <p:blipFill rotWithShape="1">
                  <a:blip r:embed="rId7">
                    <a:alphaModFix/>
                  </a:blip>
                  <a:srcRect b="26057"/>
                  <a:stretch/>
                </p:blipFill>
                <p:spPr>
                  <a:xfrm>
                    <a:off x="7514351" y="1943675"/>
                    <a:ext cx="1424925" cy="996200"/>
                  </a:xfrm>
                  <a:prstGeom prst="rect">
                    <a:avLst/>
                  </a:prstGeom>
                  <a:noFill/>
                  <a:ln>
                    <a:noFill/>
                  </a:ln>
                </p:spPr>
              </p:pic>
              <p:pic>
                <p:nvPicPr>
                  <p:cNvPr id="39" name="Google Shape;528;p91">
                    <a:extLst>
                      <a:ext uri="{FF2B5EF4-FFF2-40B4-BE49-F238E27FC236}">
                        <a16:creationId xmlns:a16="http://schemas.microsoft.com/office/drawing/2014/main" id="{96461CEC-F8D6-F44F-A154-51CED3E4CB88}"/>
                      </a:ext>
                    </a:extLst>
                  </p:cNvPr>
                  <p:cNvPicPr preferRelativeResize="0"/>
                  <p:nvPr/>
                </p:nvPicPr>
                <p:blipFill rotWithShape="1">
                  <a:blip r:embed="rId8">
                    <a:alphaModFix/>
                  </a:blip>
                  <a:srcRect r="8424" b="29873"/>
                  <a:stretch/>
                </p:blipFill>
                <p:spPr>
                  <a:xfrm>
                    <a:off x="8973901" y="1988775"/>
                    <a:ext cx="1255449" cy="926275"/>
                  </a:xfrm>
                  <a:prstGeom prst="rect">
                    <a:avLst/>
                  </a:prstGeom>
                  <a:noFill/>
                  <a:ln>
                    <a:noFill/>
                  </a:ln>
                </p:spPr>
              </p:pic>
              <p:pic>
                <p:nvPicPr>
                  <p:cNvPr id="40" name="Google Shape;529;p91">
                    <a:extLst>
                      <a:ext uri="{FF2B5EF4-FFF2-40B4-BE49-F238E27FC236}">
                        <a16:creationId xmlns:a16="http://schemas.microsoft.com/office/drawing/2014/main" id="{2C52D52A-DB5E-1F40-A89E-53C371054280}"/>
                      </a:ext>
                    </a:extLst>
                  </p:cNvPr>
                  <p:cNvPicPr preferRelativeResize="0"/>
                  <p:nvPr/>
                </p:nvPicPr>
                <p:blipFill rotWithShape="1">
                  <a:blip r:embed="rId9">
                    <a:alphaModFix/>
                  </a:blip>
                  <a:srcRect/>
                  <a:stretch/>
                </p:blipFill>
                <p:spPr>
                  <a:xfrm>
                    <a:off x="4638900" y="1942757"/>
                    <a:ext cx="1450525" cy="1043143"/>
                  </a:xfrm>
                  <a:prstGeom prst="rect">
                    <a:avLst/>
                  </a:prstGeom>
                  <a:noFill/>
                  <a:ln>
                    <a:noFill/>
                  </a:ln>
                </p:spPr>
              </p:pic>
            </p:grpSp>
          </p:grpSp>
        </p:grpSp>
        <p:grpSp>
          <p:nvGrpSpPr>
            <p:cNvPr id="21" name="Group 20">
              <a:extLst>
                <a:ext uri="{FF2B5EF4-FFF2-40B4-BE49-F238E27FC236}">
                  <a16:creationId xmlns:a16="http://schemas.microsoft.com/office/drawing/2014/main" id="{43597E36-224B-4B49-A50E-C22958B8D7B4}"/>
                </a:ext>
              </a:extLst>
            </p:cNvPr>
            <p:cNvGrpSpPr/>
            <p:nvPr/>
          </p:nvGrpSpPr>
          <p:grpSpPr>
            <a:xfrm>
              <a:off x="554301" y="2892495"/>
              <a:ext cx="4681282" cy="1160318"/>
              <a:chOff x="554301" y="2892495"/>
              <a:chExt cx="4681282" cy="1160318"/>
            </a:xfrm>
          </p:grpSpPr>
          <p:grpSp>
            <p:nvGrpSpPr>
              <p:cNvPr id="41" name="Group 40">
                <a:extLst>
                  <a:ext uri="{FF2B5EF4-FFF2-40B4-BE49-F238E27FC236}">
                    <a16:creationId xmlns:a16="http://schemas.microsoft.com/office/drawing/2014/main" id="{BCC416FA-D561-F449-8DA6-DA32380FDFC3}"/>
                  </a:ext>
                </a:extLst>
              </p:cNvPr>
              <p:cNvGrpSpPr/>
              <p:nvPr/>
            </p:nvGrpSpPr>
            <p:grpSpPr>
              <a:xfrm>
                <a:off x="554301" y="2892495"/>
                <a:ext cx="1160318" cy="1160318"/>
                <a:chOff x="543790" y="1489363"/>
                <a:chExt cx="1160318" cy="1160318"/>
              </a:xfrm>
            </p:grpSpPr>
            <p:pic>
              <p:nvPicPr>
                <p:cNvPr id="42" name="Picture 41">
                  <a:extLst>
                    <a:ext uri="{FF2B5EF4-FFF2-40B4-BE49-F238E27FC236}">
                      <a16:creationId xmlns:a16="http://schemas.microsoft.com/office/drawing/2014/main" id="{82DF7FE4-9894-A743-ABC5-EFC98A72A481}"/>
                    </a:ext>
                  </a:extLst>
                </p:cNvPr>
                <p:cNvPicPr>
                  <a:picLocks noChangeAspect="1"/>
                </p:cNvPicPr>
                <p:nvPr/>
              </p:nvPicPr>
              <p:blipFill>
                <a:blip r:embed="rId3"/>
                <a:stretch>
                  <a:fillRect/>
                </a:stretch>
              </p:blipFill>
              <p:spPr>
                <a:xfrm>
                  <a:off x="543790" y="1489363"/>
                  <a:ext cx="1160318" cy="1160318"/>
                </a:xfrm>
                <a:prstGeom prst="rect">
                  <a:avLst/>
                </a:prstGeom>
              </p:spPr>
            </p:pic>
            <p:grpSp>
              <p:nvGrpSpPr>
                <p:cNvPr id="43" name="Group 42">
                  <a:extLst>
                    <a:ext uri="{FF2B5EF4-FFF2-40B4-BE49-F238E27FC236}">
                      <a16:creationId xmlns:a16="http://schemas.microsoft.com/office/drawing/2014/main" id="{0252A0E0-56E1-2342-823B-62C2A15A3225}"/>
                    </a:ext>
                  </a:extLst>
                </p:cNvPr>
                <p:cNvGrpSpPr/>
                <p:nvPr/>
              </p:nvGrpSpPr>
              <p:grpSpPr>
                <a:xfrm>
                  <a:off x="606425" y="1739985"/>
                  <a:ext cx="1035050" cy="574589"/>
                  <a:chOff x="1648639" y="1421315"/>
                  <a:chExt cx="8894724" cy="4991520"/>
                </a:xfrm>
                <a:effectLst/>
              </p:grpSpPr>
              <p:pic>
                <p:nvPicPr>
                  <p:cNvPr id="44" name="Google Shape;523;p91">
                    <a:extLst>
                      <a:ext uri="{FF2B5EF4-FFF2-40B4-BE49-F238E27FC236}">
                        <a16:creationId xmlns:a16="http://schemas.microsoft.com/office/drawing/2014/main" id="{46742DC9-E9C7-304B-AFA5-07C6D2B7FC0B}"/>
                      </a:ext>
                    </a:extLst>
                  </p:cNvPr>
                  <p:cNvPicPr preferRelativeResize="0"/>
                  <p:nvPr/>
                </p:nvPicPr>
                <p:blipFill rotWithShape="1">
                  <a:blip r:embed="rId4">
                    <a:alphaModFix/>
                  </a:blip>
                  <a:srcRect/>
                  <a:stretch/>
                </p:blipFill>
                <p:spPr>
                  <a:xfrm>
                    <a:off x="1648639" y="1421315"/>
                    <a:ext cx="8894724" cy="4991520"/>
                  </a:xfrm>
                  <a:prstGeom prst="rect">
                    <a:avLst/>
                  </a:prstGeom>
                  <a:noFill/>
                  <a:ln>
                    <a:noFill/>
                  </a:ln>
                  <a:effectLst>
                    <a:outerShdw blurRad="57150" dist="19050" dir="5400000" algn="bl" rotWithShape="0">
                      <a:srgbClr val="000000">
                        <a:alpha val="49803"/>
                      </a:srgbClr>
                    </a:outerShdw>
                  </a:effectLst>
                </p:spPr>
              </p:pic>
              <p:pic>
                <p:nvPicPr>
                  <p:cNvPr id="45" name="Google Shape;524;p91">
                    <a:extLst>
                      <a:ext uri="{FF2B5EF4-FFF2-40B4-BE49-F238E27FC236}">
                        <a16:creationId xmlns:a16="http://schemas.microsoft.com/office/drawing/2014/main" id="{484DA09E-ECFD-9E40-BB3E-7FCC79036AF6}"/>
                      </a:ext>
                    </a:extLst>
                  </p:cNvPr>
                  <p:cNvPicPr preferRelativeResize="0"/>
                  <p:nvPr/>
                </p:nvPicPr>
                <p:blipFill rotWithShape="1">
                  <a:blip r:embed="rId5">
                    <a:alphaModFix/>
                  </a:blip>
                  <a:srcRect b="25606"/>
                  <a:stretch/>
                </p:blipFill>
                <p:spPr>
                  <a:xfrm>
                    <a:off x="3195325" y="1930501"/>
                    <a:ext cx="1325000" cy="1058975"/>
                  </a:xfrm>
                  <a:prstGeom prst="rect">
                    <a:avLst/>
                  </a:prstGeom>
                  <a:noFill/>
                  <a:ln>
                    <a:noFill/>
                  </a:ln>
                </p:spPr>
              </p:pic>
              <p:pic>
                <p:nvPicPr>
                  <p:cNvPr id="46" name="Google Shape;526;p91">
                    <a:extLst>
                      <a:ext uri="{FF2B5EF4-FFF2-40B4-BE49-F238E27FC236}">
                        <a16:creationId xmlns:a16="http://schemas.microsoft.com/office/drawing/2014/main" id="{50836AF0-5F56-CC4D-8D47-66BBD7F2D499}"/>
                      </a:ext>
                    </a:extLst>
                  </p:cNvPr>
                  <p:cNvPicPr preferRelativeResize="0"/>
                  <p:nvPr/>
                </p:nvPicPr>
                <p:blipFill rotWithShape="1">
                  <a:blip r:embed="rId6">
                    <a:alphaModFix/>
                  </a:blip>
                  <a:srcRect b="30333"/>
                  <a:stretch/>
                </p:blipFill>
                <p:spPr>
                  <a:xfrm>
                    <a:off x="6089426" y="1988775"/>
                    <a:ext cx="1424925" cy="951100"/>
                  </a:xfrm>
                  <a:prstGeom prst="rect">
                    <a:avLst/>
                  </a:prstGeom>
                  <a:noFill/>
                  <a:ln>
                    <a:noFill/>
                  </a:ln>
                </p:spPr>
              </p:pic>
              <p:pic>
                <p:nvPicPr>
                  <p:cNvPr id="47" name="Google Shape;527;p91">
                    <a:extLst>
                      <a:ext uri="{FF2B5EF4-FFF2-40B4-BE49-F238E27FC236}">
                        <a16:creationId xmlns:a16="http://schemas.microsoft.com/office/drawing/2014/main" id="{1EAE2888-4705-AF44-ACEC-AB4E6D6AB7B3}"/>
                      </a:ext>
                    </a:extLst>
                  </p:cNvPr>
                  <p:cNvPicPr preferRelativeResize="0"/>
                  <p:nvPr/>
                </p:nvPicPr>
                <p:blipFill rotWithShape="1">
                  <a:blip r:embed="rId7">
                    <a:alphaModFix/>
                  </a:blip>
                  <a:srcRect b="26057"/>
                  <a:stretch/>
                </p:blipFill>
                <p:spPr>
                  <a:xfrm>
                    <a:off x="7514351" y="1943675"/>
                    <a:ext cx="1424925" cy="996200"/>
                  </a:xfrm>
                  <a:prstGeom prst="rect">
                    <a:avLst/>
                  </a:prstGeom>
                  <a:noFill/>
                  <a:ln>
                    <a:noFill/>
                  </a:ln>
                </p:spPr>
              </p:pic>
              <p:pic>
                <p:nvPicPr>
                  <p:cNvPr id="48" name="Google Shape;528;p91">
                    <a:extLst>
                      <a:ext uri="{FF2B5EF4-FFF2-40B4-BE49-F238E27FC236}">
                        <a16:creationId xmlns:a16="http://schemas.microsoft.com/office/drawing/2014/main" id="{610D4BF1-BA0D-884B-8DF9-21D4C31D7433}"/>
                      </a:ext>
                    </a:extLst>
                  </p:cNvPr>
                  <p:cNvPicPr preferRelativeResize="0"/>
                  <p:nvPr/>
                </p:nvPicPr>
                <p:blipFill rotWithShape="1">
                  <a:blip r:embed="rId8">
                    <a:alphaModFix/>
                  </a:blip>
                  <a:srcRect r="8424" b="29873"/>
                  <a:stretch/>
                </p:blipFill>
                <p:spPr>
                  <a:xfrm>
                    <a:off x="8973901" y="1988775"/>
                    <a:ext cx="1255449" cy="926275"/>
                  </a:xfrm>
                  <a:prstGeom prst="rect">
                    <a:avLst/>
                  </a:prstGeom>
                  <a:noFill/>
                  <a:ln>
                    <a:noFill/>
                  </a:ln>
                </p:spPr>
              </p:pic>
              <p:pic>
                <p:nvPicPr>
                  <p:cNvPr id="49" name="Google Shape;529;p91">
                    <a:extLst>
                      <a:ext uri="{FF2B5EF4-FFF2-40B4-BE49-F238E27FC236}">
                        <a16:creationId xmlns:a16="http://schemas.microsoft.com/office/drawing/2014/main" id="{4F82869E-47A3-1D4A-A219-3A3C77960C36}"/>
                      </a:ext>
                    </a:extLst>
                  </p:cNvPr>
                  <p:cNvPicPr preferRelativeResize="0"/>
                  <p:nvPr/>
                </p:nvPicPr>
                <p:blipFill rotWithShape="1">
                  <a:blip r:embed="rId9">
                    <a:alphaModFix/>
                  </a:blip>
                  <a:srcRect/>
                  <a:stretch/>
                </p:blipFill>
                <p:spPr>
                  <a:xfrm>
                    <a:off x="4638900" y="1942757"/>
                    <a:ext cx="1450525" cy="1043143"/>
                  </a:xfrm>
                  <a:prstGeom prst="rect">
                    <a:avLst/>
                  </a:prstGeom>
                  <a:noFill/>
                  <a:ln>
                    <a:noFill/>
                  </a:ln>
                </p:spPr>
              </p:pic>
            </p:grpSp>
          </p:grpSp>
          <p:grpSp>
            <p:nvGrpSpPr>
              <p:cNvPr id="50" name="Group 49">
                <a:extLst>
                  <a:ext uri="{FF2B5EF4-FFF2-40B4-BE49-F238E27FC236}">
                    <a16:creationId xmlns:a16="http://schemas.microsoft.com/office/drawing/2014/main" id="{1E84A301-DB89-7C4F-B851-9133489391E3}"/>
                  </a:ext>
                </a:extLst>
              </p:cNvPr>
              <p:cNvGrpSpPr/>
              <p:nvPr/>
            </p:nvGrpSpPr>
            <p:grpSpPr>
              <a:xfrm>
                <a:off x="2314783" y="2892495"/>
                <a:ext cx="1160318" cy="1160318"/>
                <a:chOff x="543790" y="1489363"/>
                <a:chExt cx="1160318" cy="1160318"/>
              </a:xfrm>
            </p:grpSpPr>
            <p:pic>
              <p:nvPicPr>
                <p:cNvPr id="51" name="Picture 50">
                  <a:extLst>
                    <a:ext uri="{FF2B5EF4-FFF2-40B4-BE49-F238E27FC236}">
                      <a16:creationId xmlns:a16="http://schemas.microsoft.com/office/drawing/2014/main" id="{E16D2278-7336-304B-A684-4CD659E4FAA5}"/>
                    </a:ext>
                  </a:extLst>
                </p:cNvPr>
                <p:cNvPicPr>
                  <a:picLocks noChangeAspect="1"/>
                </p:cNvPicPr>
                <p:nvPr/>
              </p:nvPicPr>
              <p:blipFill>
                <a:blip r:embed="rId3"/>
                <a:stretch>
                  <a:fillRect/>
                </a:stretch>
              </p:blipFill>
              <p:spPr>
                <a:xfrm>
                  <a:off x="543790" y="1489363"/>
                  <a:ext cx="1160318" cy="1160318"/>
                </a:xfrm>
                <a:prstGeom prst="rect">
                  <a:avLst/>
                </a:prstGeom>
              </p:spPr>
            </p:pic>
            <p:grpSp>
              <p:nvGrpSpPr>
                <p:cNvPr id="52" name="Group 51">
                  <a:extLst>
                    <a:ext uri="{FF2B5EF4-FFF2-40B4-BE49-F238E27FC236}">
                      <a16:creationId xmlns:a16="http://schemas.microsoft.com/office/drawing/2014/main" id="{DD769F69-56D9-5B4E-B682-469BA4169E29}"/>
                    </a:ext>
                  </a:extLst>
                </p:cNvPr>
                <p:cNvGrpSpPr/>
                <p:nvPr/>
              </p:nvGrpSpPr>
              <p:grpSpPr>
                <a:xfrm>
                  <a:off x="606425" y="1739985"/>
                  <a:ext cx="1035050" cy="574589"/>
                  <a:chOff x="1648639" y="1421315"/>
                  <a:chExt cx="8894724" cy="4991520"/>
                </a:xfrm>
                <a:effectLst/>
              </p:grpSpPr>
              <p:pic>
                <p:nvPicPr>
                  <p:cNvPr id="53" name="Google Shape;523;p91">
                    <a:extLst>
                      <a:ext uri="{FF2B5EF4-FFF2-40B4-BE49-F238E27FC236}">
                        <a16:creationId xmlns:a16="http://schemas.microsoft.com/office/drawing/2014/main" id="{4FE2C11E-6766-F64D-91CB-87E17D23FB04}"/>
                      </a:ext>
                    </a:extLst>
                  </p:cNvPr>
                  <p:cNvPicPr preferRelativeResize="0"/>
                  <p:nvPr/>
                </p:nvPicPr>
                <p:blipFill rotWithShape="1">
                  <a:blip r:embed="rId4">
                    <a:alphaModFix/>
                  </a:blip>
                  <a:srcRect/>
                  <a:stretch/>
                </p:blipFill>
                <p:spPr>
                  <a:xfrm>
                    <a:off x="1648639" y="1421315"/>
                    <a:ext cx="8894724" cy="4991520"/>
                  </a:xfrm>
                  <a:prstGeom prst="rect">
                    <a:avLst/>
                  </a:prstGeom>
                  <a:noFill/>
                  <a:ln>
                    <a:noFill/>
                  </a:ln>
                  <a:effectLst>
                    <a:outerShdw blurRad="57150" dist="19050" dir="5400000" algn="bl" rotWithShape="0">
                      <a:srgbClr val="000000">
                        <a:alpha val="49803"/>
                      </a:srgbClr>
                    </a:outerShdw>
                  </a:effectLst>
                </p:spPr>
              </p:pic>
              <p:pic>
                <p:nvPicPr>
                  <p:cNvPr id="54" name="Google Shape;524;p91">
                    <a:extLst>
                      <a:ext uri="{FF2B5EF4-FFF2-40B4-BE49-F238E27FC236}">
                        <a16:creationId xmlns:a16="http://schemas.microsoft.com/office/drawing/2014/main" id="{1012C455-8157-2640-A175-135BE0CD6615}"/>
                      </a:ext>
                    </a:extLst>
                  </p:cNvPr>
                  <p:cNvPicPr preferRelativeResize="0"/>
                  <p:nvPr/>
                </p:nvPicPr>
                <p:blipFill rotWithShape="1">
                  <a:blip r:embed="rId5">
                    <a:alphaModFix/>
                  </a:blip>
                  <a:srcRect b="25606"/>
                  <a:stretch/>
                </p:blipFill>
                <p:spPr>
                  <a:xfrm>
                    <a:off x="3195325" y="1930501"/>
                    <a:ext cx="1325000" cy="1058975"/>
                  </a:xfrm>
                  <a:prstGeom prst="rect">
                    <a:avLst/>
                  </a:prstGeom>
                  <a:noFill/>
                  <a:ln>
                    <a:noFill/>
                  </a:ln>
                </p:spPr>
              </p:pic>
              <p:pic>
                <p:nvPicPr>
                  <p:cNvPr id="55" name="Google Shape;526;p91">
                    <a:extLst>
                      <a:ext uri="{FF2B5EF4-FFF2-40B4-BE49-F238E27FC236}">
                        <a16:creationId xmlns:a16="http://schemas.microsoft.com/office/drawing/2014/main" id="{4386AA0C-FF3D-8946-881D-01BBD978B7DF}"/>
                      </a:ext>
                    </a:extLst>
                  </p:cNvPr>
                  <p:cNvPicPr preferRelativeResize="0"/>
                  <p:nvPr/>
                </p:nvPicPr>
                <p:blipFill rotWithShape="1">
                  <a:blip r:embed="rId6">
                    <a:alphaModFix/>
                  </a:blip>
                  <a:srcRect b="30333"/>
                  <a:stretch/>
                </p:blipFill>
                <p:spPr>
                  <a:xfrm>
                    <a:off x="6089426" y="1988775"/>
                    <a:ext cx="1424925" cy="951100"/>
                  </a:xfrm>
                  <a:prstGeom prst="rect">
                    <a:avLst/>
                  </a:prstGeom>
                  <a:noFill/>
                  <a:ln>
                    <a:noFill/>
                  </a:ln>
                </p:spPr>
              </p:pic>
              <p:pic>
                <p:nvPicPr>
                  <p:cNvPr id="56" name="Google Shape;527;p91">
                    <a:extLst>
                      <a:ext uri="{FF2B5EF4-FFF2-40B4-BE49-F238E27FC236}">
                        <a16:creationId xmlns:a16="http://schemas.microsoft.com/office/drawing/2014/main" id="{2ED047C9-C017-C140-B28B-6CB3233075E4}"/>
                      </a:ext>
                    </a:extLst>
                  </p:cNvPr>
                  <p:cNvPicPr preferRelativeResize="0"/>
                  <p:nvPr/>
                </p:nvPicPr>
                <p:blipFill rotWithShape="1">
                  <a:blip r:embed="rId7">
                    <a:alphaModFix/>
                  </a:blip>
                  <a:srcRect b="26057"/>
                  <a:stretch/>
                </p:blipFill>
                <p:spPr>
                  <a:xfrm>
                    <a:off x="7514351" y="1943675"/>
                    <a:ext cx="1424925" cy="996200"/>
                  </a:xfrm>
                  <a:prstGeom prst="rect">
                    <a:avLst/>
                  </a:prstGeom>
                  <a:noFill/>
                  <a:ln>
                    <a:noFill/>
                  </a:ln>
                </p:spPr>
              </p:pic>
              <p:pic>
                <p:nvPicPr>
                  <p:cNvPr id="57" name="Google Shape;528;p91">
                    <a:extLst>
                      <a:ext uri="{FF2B5EF4-FFF2-40B4-BE49-F238E27FC236}">
                        <a16:creationId xmlns:a16="http://schemas.microsoft.com/office/drawing/2014/main" id="{DC856BC5-72FB-164D-9135-22D320A3BB66}"/>
                      </a:ext>
                    </a:extLst>
                  </p:cNvPr>
                  <p:cNvPicPr preferRelativeResize="0"/>
                  <p:nvPr/>
                </p:nvPicPr>
                <p:blipFill rotWithShape="1">
                  <a:blip r:embed="rId8">
                    <a:alphaModFix/>
                  </a:blip>
                  <a:srcRect r="8424" b="29873"/>
                  <a:stretch/>
                </p:blipFill>
                <p:spPr>
                  <a:xfrm>
                    <a:off x="8973901" y="1988775"/>
                    <a:ext cx="1255449" cy="926275"/>
                  </a:xfrm>
                  <a:prstGeom prst="rect">
                    <a:avLst/>
                  </a:prstGeom>
                  <a:noFill/>
                  <a:ln>
                    <a:noFill/>
                  </a:ln>
                </p:spPr>
              </p:pic>
              <p:pic>
                <p:nvPicPr>
                  <p:cNvPr id="58" name="Google Shape;529;p91">
                    <a:extLst>
                      <a:ext uri="{FF2B5EF4-FFF2-40B4-BE49-F238E27FC236}">
                        <a16:creationId xmlns:a16="http://schemas.microsoft.com/office/drawing/2014/main" id="{D00B0AE8-DE4F-6249-89A7-5BCA11FCC525}"/>
                      </a:ext>
                    </a:extLst>
                  </p:cNvPr>
                  <p:cNvPicPr preferRelativeResize="0"/>
                  <p:nvPr/>
                </p:nvPicPr>
                <p:blipFill rotWithShape="1">
                  <a:blip r:embed="rId9">
                    <a:alphaModFix/>
                  </a:blip>
                  <a:srcRect/>
                  <a:stretch/>
                </p:blipFill>
                <p:spPr>
                  <a:xfrm>
                    <a:off x="4638900" y="1942757"/>
                    <a:ext cx="1450525" cy="1043143"/>
                  </a:xfrm>
                  <a:prstGeom prst="rect">
                    <a:avLst/>
                  </a:prstGeom>
                  <a:noFill/>
                  <a:ln>
                    <a:noFill/>
                  </a:ln>
                </p:spPr>
              </p:pic>
            </p:grpSp>
          </p:grpSp>
          <p:grpSp>
            <p:nvGrpSpPr>
              <p:cNvPr id="59" name="Group 58">
                <a:extLst>
                  <a:ext uri="{FF2B5EF4-FFF2-40B4-BE49-F238E27FC236}">
                    <a16:creationId xmlns:a16="http://schemas.microsoft.com/office/drawing/2014/main" id="{E8B8DF2D-FEF7-2D4A-B316-5751E972DB25}"/>
                  </a:ext>
                </a:extLst>
              </p:cNvPr>
              <p:cNvGrpSpPr/>
              <p:nvPr/>
            </p:nvGrpSpPr>
            <p:grpSpPr>
              <a:xfrm>
                <a:off x="4075265" y="2892495"/>
                <a:ext cx="1160318" cy="1160318"/>
                <a:chOff x="543790" y="1489363"/>
                <a:chExt cx="1160318" cy="1160318"/>
              </a:xfrm>
            </p:grpSpPr>
            <p:pic>
              <p:nvPicPr>
                <p:cNvPr id="60" name="Picture 59">
                  <a:extLst>
                    <a:ext uri="{FF2B5EF4-FFF2-40B4-BE49-F238E27FC236}">
                      <a16:creationId xmlns:a16="http://schemas.microsoft.com/office/drawing/2014/main" id="{726A5C3C-CA3E-1C42-BF5C-2845211C353F}"/>
                    </a:ext>
                  </a:extLst>
                </p:cNvPr>
                <p:cNvPicPr>
                  <a:picLocks noChangeAspect="1"/>
                </p:cNvPicPr>
                <p:nvPr/>
              </p:nvPicPr>
              <p:blipFill>
                <a:blip r:embed="rId3"/>
                <a:stretch>
                  <a:fillRect/>
                </a:stretch>
              </p:blipFill>
              <p:spPr>
                <a:xfrm>
                  <a:off x="543790" y="1489363"/>
                  <a:ext cx="1160318" cy="1160318"/>
                </a:xfrm>
                <a:prstGeom prst="rect">
                  <a:avLst/>
                </a:prstGeom>
              </p:spPr>
            </p:pic>
            <p:grpSp>
              <p:nvGrpSpPr>
                <p:cNvPr id="61" name="Group 60">
                  <a:extLst>
                    <a:ext uri="{FF2B5EF4-FFF2-40B4-BE49-F238E27FC236}">
                      <a16:creationId xmlns:a16="http://schemas.microsoft.com/office/drawing/2014/main" id="{5E31910E-B72A-8844-930B-165079A76470}"/>
                    </a:ext>
                  </a:extLst>
                </p:cNvPr>
                <p:cNvGrpSpPr/>
                <p:nvPr/>
              </p:nvGrpSpPr>
              <p:grpSpPr>
                <a:xfrm>
                  <a:off x="606425" y="1739985"/>
                  <a:ext cx="1035050" cy="574589"/>
                  <a:chOff x="1648639" y="1421315"/>
                  <a:chExt cx="8894724" cy="4991520"/>
                </a:xfrm>
                <a:effectLst/>
              </p:grpSpPr>
              <p:pic>
                <p:nvPicPr>
                  <p:cNvPr id="62" name="Google Shape;523;p91">
                    <a:extLst>
                      <a:ext uri="{FF2B5EF4-FFF2-40B4-BE49-F238E27FC236}">
                        <a16:creationId xmlns:a16="http://schemas.microsoft.com/office/drawing/2014/main" id="{0FD9DD1B-E8EA-5F43-B24C-811351035CC2}"/>
                      </a:ext>
                    </a:extLst>
                  </p:cNvPr>
                  <p:cNvPicPr preferRelativeResize="0"/>
                  <p:nvPr/>
                </p:nvPicPr>
                <p:blipFill rotWithShape="1">
                  <a:blip r:embed="rId4">
                    <a:alphaModFix/>
                  </a:blip>
                  <a:srcRect/>
                  <a:stretch/>
                </p:blipFill>
                <p:spPr>
                  <a:xfrm>
                    <a:off x="1648639" y="1421315"/>
                    <a:ext cx="8894724" cy="4991520"/>
                  </a:xfrm>
                  <a:prstGeom prst="rect">
                    <a:avLst/>
                  </a:prstGeom>
                  <a:noFill/>
                  <a:ln>
                    <a:noFill/>
                  </a:ln>
                  <a:effectLst>
                    <a:outerShdw blurRad="57150" dist="19050" dir="5400000" algn="bl" rotWithShape="0">
                      <a:srgbClr val="000000">
                        <a:alpha val="49803"/>
                      </a:srgbClr>
                    </a:outerShdw>
                  </a:effectLst>
                </p:spPr>
              </p:pic>
              <p:pic>
                <p:nvPicPr>
                  <p:cNvPr id="63" name="Google Shape;524;p91">
                    <a:extLst>
                      <a:ext uri="{FF2B5EF4-FFF2-40B4-BE49-F238E27FC236}">
                        <a16:creationId xmlns:a16="http://schemas.microsoft.com/office/drawing/2014/main" id="{D3F8A0F3-7D63-544D-9FD8-D9DF121AFDA4}"/>
                      </a:ext>
                    </a:extLst>
                  </p:cNvPr>
                  <p:cNvPicPr preferRelativeResize="0"/>
                  <p:nvPr/>
                </p:nvPicPr>
                <p:blipFill rotWithShape="1">
                  <a:blip r:embed="rId5">
                    <a:alphaModFix/>
                  </a:blip>
                  <a:srcRect b="25606"/>
                  <a:stretch/>
                </p:blipFill>
                <p:spPr>
                  <a:xfrm>
                    <a:off x="3195325" y="1930501"/>
                    <a:ext cx="1325000" cy="1058975"/>
                  </a:xfrm>
                  <a:prstGeom prst="rect">
                    <a:avLst/>
                  </a:prstGeom>
                  <a:noFill/>
                  <a:ln>
                    <a:noFill/>
                  </a:ln>
                </p:spPr>
              </p:pic>
              <p:pic>
                <p:nvPicPr>
                  <p:cNvPr id="64" name="Google Shape;526;p91">
                    <a:extLst>
                      <a:ext uri="{FF2B5EF4-FFF2-40B4-BE49-F238E27FC236}">
                        <a16:creationId xmlns:a16="http://schemas.microsoft.com/office/drawing/2014/main" id="{3261BC9A-8CA2-4B45-AF99-42690BB3F48D}"/>
                      </a:ext>
                    </a:extLst>
                  </p:cNvPr>
                  <p:cNvPicPr preferRelativeResize="0"/>
                  <p:nvPr/>
                </p:nvPicPr>
                <p:blipFill rotWithShape="1">
                  <a:blip r:embed="rId6">
                    <a:alphaModFix/>
                  </a:blip>
                  <a:srcRect b="30333"/>
                  <a:stretch/>
                </p:blipFill>
                <p:spPr>
                  <a:xfrm>
                    <a:off x="6089426" y="1988775"/>
                    <a:ext cx="1424925" cy="951100"/>
                  </a:xfrm>
                  <a:prstGeom prst="rect">
                    <a:avLst/>
                  </a:prstGeom>
                  <a:noFill/>
                  <a:ln>
                    <a:noFill/>
                  </a:ln>
                </p:spPr>
              </p:pic>
              <p:pic>
                <p:nvPicPr>
                  <p:cNvPr id="65" name="Google Shape;527;p91">
                    <a:extLst>
                      <a:ext uri="{FF2B5EF4-FFF2-40B4-BE49-F238E27FC236}">
                        <a16:creationId xmlns:a16="http://schemas.microsoft.com/office/drawing/2014/main" id="{2B490D28-55A9-9742-B9CC-1810F5C87A91}"/>
                      </a:ext>
                    </a:extLst>
                  </p:cNvPr>
                  <p:cNvPicPr preferRelativeResize="0"/>
                  <p:nvPr/>
                </p:nvPicPr>
                <p:blipFill rotWithShape="1">
                  <a:blip r:embed="rId7">
                    <a:alphaModFix/>
                  </a:blip>
                  <a:srcRect b="26057"/>
                  <a:stretch/>
                </p:blipFill>
                <p:spPr>
                  <a:xfrm>
                    <a:off x="7514351" y="1943675"/>
                    <a:ext cx="1424925" cy="996200"/>
                  </a:xfrm>
                  <a:prstGeom prst="rect">
                    <a:avLst/>
                  </a:prstGeom>
                  <a:noFill/>
                  <a:ln>
                    <a:noFill/>
                  </a:ln>
                </p:spPr>
              </p:pic>
              <p:pic>
                <p:nvPicPr>
                  <p:cNvPr id="66" name="Google Shape;528;p91">
                    <a:extLst>
                      <a:ext uri="{FF2B5EF4-FFF2-40B4-BE49-F238E27FC236}">
                        <a16:creationId xmlns:a16="http://schemas.microsoft.com/office/drawing/2014/main" id="{71591E68-F103-CC4C-B88B-1BA10130AD86}"/>
                      </a:ext>
                    </a:extLst>
                  </p:cNvPr>
                  <p:cNvPicPr preferRelativeResize="0"/>
                  <p:nvPr/>
                </p:nvPicPr>
                <p:blipFill rotWithShape="1">
                  <a:blip r:embed="rId8">
                    <a:alphaModFix/>
                  </a:blip>
                  <a:srcRect r="8424" b="29873"/>
                  <a:stretch/>
                </p:blipFill>
                <p:spPr>
                  <a:xfrm>
                    <a:off x="8973901" y="1988775"/>
                    <a:ext cx="1255449" cy="926275"/>
                  </a:xfrm>
                  <a:prstGeom prst="rect">
                    <a:avLst/>
                  </a:prstGeom>
                  <a:noFill/>
                  <a:ln>
                    <a:noFill/>
                  </a:ln>
                </p:spPr>
              </p:pic>
              <p:pic>
                <p:nvPicPr>
                  <p:cNvPr id="67" name="Google Shape;529;p91">
                    <a:extLst>
                      <a:ext uri="{FF2B5EF4-FFF2-40B4-BE49-F238E27FC236}">
                        <a16:creationId xmlns:a16="http://schemas.microsoft.com/office/drawing/2014/main" id="{D80CD113-3249-E540-9AB8-01F757CA0CC0}"/>
                      </a:ext>
                    </a:extLst>
                  </p:cNvPr>
                  <p:cNvPicPr preferRelativeResize="0"/>
                  <p:nvPr/>
                </p:nvPicPr>
                <p:blipFill rotWithShape="1">
                  <a:blip r:embed="rId9">
                    <a:alphaModFix/>
                  </a:blip>
                  <a:srcRect/>
                  <a:stretch/>
                </p:blipFill>
                <p:spPr>
                  <a:xfrm>
                    <a:off x="4638900" y="1942757"/>
                    <a:ext cx="1450525" cy="1043143"/>
                  </a:xfrm>
                  <a:prstGeom prst="rect">
                    <a:avLst/>
                  </a:prstGeom>
                  <a:noFill/>
                  <a:ln>
                    <a:noFill/>
                  </a:ln>
                </p:spPr>
              </p:pic>
            </p:grpSp>
          </p:grpSp>
        </p:grpSp>
        <p:grpSp>
          <p:nvGrpSpPr>
            <p:cNvPr id="5" name="Group 4">
              <a:extLst>
                <a:ext uri="{FF2B5EF4-FFF2-40B4-BE49-F238E27FC236}">
                  <a16:creationId xmlns:a16="http://schemas.microsoft.com/office/drawing/2014/main" id="{ED110515-068B-A24C-9EBA-024CE0792485}"/>
                </a:ext>
              </a:extLst>
            </p:cNvPr>
            <p:cNvGrpSpPr/>
            <p:nvPr/>
          </p:nvGrpSpPr>
          <p:grpSpPr>
            <a:xfrm>
              <a:off x="564812" y="4306137"/>
              <a:ext cx="4681282" cy="1160318"/>
              <a:chOff x="564812" y="4306137"/>
              <a:chExt cx="4681282" cy="1160318"/>
            </a:xfrm>
          </p:grpSpPr>
          <p:grpSp>
            <p:nvGrpSpPr>
              <p:cNvPr id="68" name="Group 67">
                <a:extLst>
                  <a:ext uri="{FF2B5EF4-FFF2-40B4-BE49-F238E27FC236}">
                    <a16:creationId xmlns:a16="http://schemas.microsoft.com/office/drawing/2014/main" id="{B1C3252D-D656-EA42-A7AE-8CDA0732F563}"/>
                  </a:ext>
                </a:extLst>
              </p:cNvPr>
              <p:cNvGrpSpPr/>
              <p:nvPr/>
            </p:nvGrpSpPr>
            <p:grpSpPr>
              <a:xfrm>
                <a:off x="564812" y="4306137"/>
                <a:ext cx="1160318" cy="1160318"/>
                <a:chOff x="543790" y="1489363"/>
                <a:chExt cx="1160318" cy="1160318"/>
              </a:xfrm>
            </p:grpSpPr>
            <p:pic>
              <p:nvPicPr>
                <p:cNvPr id="69" name="Picture 68">
                  <a:extLst>
                    <a:ext uri="{FF2B5EF4-FFF2-40B4-BE49-F238E27FC236}">
                      <a16:creationId xmlns:a16="http://schemas.microsoft.com/office/drawing/2014/main" id="{9390276A-B7DB-BF4A-BFAF-682782671CF0}"/>
                    </a:ext>
                  </a:extLst>
                </p:cNvPr>
                <p:cNvPicPr>
                  <a:picLocks noChangeAspect="1"/>
                </p:cNvPicPr>
                <p:nvPr/>
              </p:nvPicPr>
              <p:blipFill>
                <a:blip r:embed="rId3"/>
                <a:stretch>
                  <a:fillRect/>
                </a:stretch>
              </p:blipFill>
              <p:spPr>
                <a:xfrm>
                  <a:off x="543790" y="1489363"/>
                  <a:ext cx="1160318" cy="1160318"/>
                </a:xfrm>
                <a:prstGeom prst="rect">
                  <a:avLst/>
                </a:prstGeom>
              </p:spPr>
            </p:pic>
            <p:grpSp>
              <p:nvGrpSpPr>
                <p:cNvPr id="70" name="Group 69">
                  <a:extLst>
                    <a:ext uri="{FF2B5EF4-FFF2-40B4-BE49-F238E27FC236}">
                      <a16:creationId xmlns:a16="http://schemas.microsoft.com/office/drawing/2014/main" id="{46208D16-31F6-2B4E-874C-4C93F58144F8}"/>
                    </a:ext>
                  </a:extLst>
                </p:cNvPr>
                <p:cNvGrpSpPr/>
                <p:nvPr/>
              </p:nvGrpSpPr>
              <p:grpSpPr>
                <a:xfrm>
                  <a:off x="606425" y="1739985"/>
                  <a:ext cx="1035050" cy="574589"/>
                  <a:chOff x="1648639" y="1421315"/>
                  <a:chExt cx="8894724" cy="4991520"/>
                </a:xfrm>
                <a:effectLst/>
              </p:grpSpPr>
              <p:pic>
                <p:nvPicPr>
                  <p:cNvPr id="71" name="Google Shape;523;p91">
                    <a:extLst>
                      <a:ext uri="{FF2B5EF4-FFF2-40B4-BE49-F238E27FC236}">
                        <a16:creationId xmlns:a16="http://schemas.microsoft.com/office/drawing/2014/main" id="{585C06A6-BB73-4D41-977A-894E1FDA7EC4}"/>
                      </a:ext>
                    </a:extLst>
                  </p:cNvPr>
                  <p:cNvPicPr preferRelativeResize="0"/>
                  <p:nvPr/>
                </p:nvPicPr>
                <p:blipFill rotWithShape="1">
                  <a:blip r:embed="rId4">
                    <a:alphaModFix/>
                  </a:blip>
                  <a:srcRect/>
                  <a:stretch/>
                </p:blipFill>
                <p:spPr>
                  <a:xfrm>
                    <a:off x="1648639" y="1421315"/>
                    <a:ext cx="8894724" cy="4991520"/>
                  </a:xfrm>
                  <a:prstGeom prst="rect">
                    <a:avLst/>
                  </a:prstGeom>
                  <a:noFill/>
                  <a:ln>
                    <a:noFill/>
                  </a:ln>
                  <a:effectLst>
                    <a:outerShdw blurRad="57150" dist="19050" dir="5400000" algn="bl" rotWithShape="0">
                      <a:srgbClr val="000000">
                        <a:alpha val="49803"/>
                      </a:srgbClr>
                    </a:outerShdw>
                  </a:effectLst>
                </p:spPr>
              </p:pic>
              <p:pic>
                <p:nvPicPr>
                  <p:cNvPr id="72" name="Google Shape;524;p91">
                    <a:extLst>
                      <a:ext uri="{FF2B5EF4-FFF2-40B4-BE49-F238E27FC236}">
                        <a16:creationId xmlns:a16="http://schemas.microsoft.com/office/drawing/2014/main" id="{F780164E-2B06-D649-AE3B-0BB63CD86BD2}"/>
                      </a:ext>
                    </a:extLst>
                  </p:cNvPr>
                  <p:cNvPicPr preferRelativeResize="0"/>
                  <p:nvPr/>
                </p:nvPicPr>
                <p:blipFill rotWithShape="1">
                  <a:blip r:embed="rId5">
                    <a:alphaModFix/>
                  </a:blip>
                  <a:srcRect b="25606"/>
                  <a:stretch/>
                </p:blipFill>
                <p:spPr>
                  <a:xfrm>
                    <a:off x="3195325" y="1930501"/>
                    <a:ext cx="1325000" cy="1058975"/>
                  </a:xfrm>
                  <a:prstGeom prst="rect">
                    <a:avLst/>
                  </a:prstGeom>
                  <a:noFill/>
                  <a:ln>
                    <a:noFill/>
                  </a:ln>
                </p:spPr>
              </p:pic>
              <p:pic>
                <p:nvPicPr>
                  <p:cNvPr id="73" name="Google Shape;526;p91">
                    <a:extLst>
                      <a:ext uri="{FF2B5EF4-FFF2-40B4-BE49-F238E27FC236}">
                        <a16:creationId xmlns:a16="http://schemas.microsoft.com/office/drawing/2014/main" id="{3D8A8232-5604-1F4F-A222-C71BA20D1AD3}"/>
                      </a:ext>
                    </a:extLst>
                  </p:cNvPr>
                  <p:cNvPicPr preferRelativeResize="0"/>
                  <p:nvPr/>
                </p:nvPicPr>
                <p:blipFill rotWithShape="1">
                  <a:blip r:embed="rId6">
                    <a:alphaModFix/>
                  </a:blip>
                  <a:srcRect b="30333"/>
                  <a:stretch/>
                </p:blipFill>
                <p:spPr>
                  <a:xfrm>
                    <a:off x="6089426" y="1988775"/>
                    <a:ext cx="1424925" cy="951100"/>
                  </a:xfrm>
                  <a:prstGeom prst="rect">
                    <a:avLst/>
                  </a:prstGeom>
                  <a:noFill/>
                  <a:ln>
                    <a:noFill/>
                  </a:ln>
                </p:spPr>
              </p:pic>
              <p:pic>
                <p:nvPicPr>
                  <p:cNvPr id="74" name="Google Shape;527;p91">
                    <a:extLst>
                      <a:ext uri="{FF2B5EF4-FFF2-40B4-BE49-F238E27FC236}">
                        <a16:creationId xmlns:a16="http://schemas.microsoft.com/office/drawing/2014/main" id="{B541EFDC-AA16-5741-958E-FB718931579F}"/>
                      </a:ext>
                    </a:extLst>
                  </p:cNvPr>
                  <p:cNvPicPr preferRelativeResize="0"/>
                  <p:nvPr/>
                </p:nvPicPr>
                <p:blipFill rotWithShape="1">
                  <a:blip r:embed="rId7">
                    <a:alphaModFix/>
                  </a:blip>
                  <a:srcRect b="26057"/>
                  <a:stretch/>
                </p:blipFill>
                <p:spPr>
                  <a:xfrm>
                    <a:off x="7514351" y="1943675"/>
                    <a:ext cx="1424925" cy="996200"/>
                  </a:xfrm>
                  <a:prstGeom prst="rect">
                    <a:avLst/>
                  </a:prstGeom>
                  <a:noFill/>
                  <a:ln>
                    <a:noFill/>
                  </a:ln>
                </p:spPr>
              </p:pic>
              <p:pic>
                <p:nvPicPr>
                  <p:cNvPr id="75" name="Google Shape;528;p91">
                    <a:extLst>
                      <a:ext uri="{FF2B5EF4-FFF2-40B4-BE49-F238E27FC236}">
                        <a16:creationId xmlns:a16="http://schemas.microsoft.com/office/drawing/2014/main" id="{14F58892-BF0B-0542-ADAD-B545490D2520}"/>
                      </a:ext>
                    </a:extLst>
                  </p:cNvPr>
                  <p:cNvPicPr preferRelativeResize="0"/>
                  <p:nvPr/>
                </p:nvPicPr>
                <p:blipFill rotWithShape="1">
                  <a:blip r:embed="rId8">
                    <a:alphaModFix/>
                  </a:blip>
                  <a:srcRect r="8424" b="29873"/>
                  <a:stretch/>
                </p:blipFill>
                <p:spPr>
                  <a:xfrm>
                    <a:off x="8973901" y="1988775"/>
                    <a:ext cx="1255449" cy="926275"/>
                  </a:xfrm>
                  <a:prstGeom prst="rect">
                    <a:avLst/>
                  </a:prstGeom>
                  <a:noFill/>
                  <a:ln>
                    <a:noFill/>
                  </a:ln>
                </p:spPr>
              </p:pic>
              <p:pic>
                <p:nvPicPr>
                  <p:cNvPr id="76" name="Google Shape;529;p91">
                    <a:extLst>
                      <a:ext uri="{FF2B5EF4-FFF2-40B4-BE49-F238E27FC236}">
                        <a16:creationId xmlns:a16="http://schemas.microsoft.com/office/drawing/2014/main" id="{147EA703-B6FD-1B46-ABB7-0E9289722B47}"/>
                      </a:ext>
                    </a:extLst>
                  </p:cNvPr>
                  <p:cNvPicPr preferRelativeResize="0"/>
                  <p:nvPr/>
                </p:nvPicPr>
                <p:blipFill rotWithShape="1">
                  <a:blip r:embed="rId9">
                    <a:alphaModFix/>
                  </a:blip>
                  <a:srcRect/>
                  <a:stretch/>
                </p:blipFill>
                <p:spPr>
                  <a:xfrm>
                    <a:off x="4638900" y="1942757"/>
                    <a:ext cx="1450525" cy="1043143"/>
                  </a:xfrm>
                  <a:prstGeom prst="rect">
                    <a:avLst/>
                  </a:prstGeom>
                  <a:noFill/>
                  <a:ln>
                    <a:noFill/>
                  </a:ln>
                </p:spPr>
              </p:pic>
            </p:grpSp>
          </p:grpSp>
          <p:grpSp>
            <p:nvGrpSpPr>
              <p:cNvPr id="77" name="Group 76">
                <a:extLst>
                  <a:ext uri="{FF2B5EF4-FFF2-40B4-BE49-F238E27FC236}">
                    <a16:creationId xmlns:a16="http://schemas.microsoft.com/office/drawing/2014/main" id="{6B098A69-994D-B44D-8726-3FBE47628226}"/>
                  </a:ext>
                </a:extLst>
              </p:cNvPr>
              <p:cNvGrpSpPr/>
              <p:nvPr/>
            </p:nvGrpSpPr>
            <p:grpSpPr>
              <a:xfrm>
                <a:off x="2325294" y="4306137"/>
                <a:ext cx="1160318" cy="1160318"/>
                <a:chOff x="543790" y="1489363"/>
                <a:chExt cx="1160318" cy="1160318"/>
              </a:xfrm>
            </p:grpSpPr>
            <p:pic>
              <p:nvPicPr>
                <p:cNvPr id="78" name="Picture 77">
                  <a:extLst>
                    <a:ext uri="{FF2B5EF4-FFF2-40B4-BE49-F238E27FC236}">
                      <a16:creationId xmlns:a16="http://schemas.microsoft.com/office/drawing/2014/main" id="{A35C4BEC-28D9-6D43-928F-46A1DFA2713C}"/>
                    </a:ext>
                  </a:extLst>
                </p:cNvPr>
                <p:cNvPicPr>
                  <a:picLocks noChangeAspect="1"/>
                </p:cNvPicPr>
                <p:nvPr/>
              </p:nvPicPr>
              <p:blipFill>
                <a:blip r:embed="rId3"/>
                <a:stretch>
                  <a:fillRect/>
                </a:stretch>
              </p:blipFill>
              <p:spPr>
                <a:xfrm>
                  <a:off x="543790" y="1489363"/>
                  <a:ext cx="1160318" cy="1160318"/>
                </a:xfrm>
                <a:prstGeom prst="rect">
                  <a:avLst/>
                </a:prstGeom>
              </p:spPr>
            </p:pic>
            <p:grpSp>
              <p:nvGrpSpPr>
                <p:cNvPr id="79" name="Group 78">
                  <a:extLst>
                    <a:ext uri="{FF2B5EF4-FFF2-40B4-BE49-F238E27FC236}">
                      <a16:creationId xmlns:a16="http://schemas.microsoft.com/office/drawing/2014/main" id="{4F849518-77CE-2F45-A3DC-020E89F4BD6D}"/>
                    </a:ext>
                  </a:extLst>
                </p:cNvPr>
                <p:cNvGrpSpPr/>
                <p:nvPr/>
              </p:nvGrpSpPr>
              <p:grpSpPr>
                <a:xfrm>
                  <a:off x="606425" y="1739985"/>
                  <a:ext cx="1035050" cy="574589"/>
                  <a:chOff x="1648639" y="1421315"/>
                  <a:chExt cx="8894724" cy="4991520"/>
                </a:xfrm>
                <a:effectLst/>
              </p:grpSpPr>
              <p:pic>
                <p:nvPicPr>
                  <p:cNvPr id="80" name="Google Shape;523;p91">
                    <a:extLst>
                      <a:ext uri="{FF2B5EF4-FFF2-40B4-BE49-F238E27FC236}">
                        <a16:creationId xmlns:a16="http://schemas.microsoft.com/office/drawing/2014/main" id="{8D155180-3F64-2549-A9CF-AD942336A726}"/>
                      </a:ext>
                    </a:extLst>
                  </p:cNvPr>
                  <p:cNvPicPr preferRelativeResize="0"/>
                  <p:nvPr/>
                </p:nvPicPr>
                <p:blipFill rotWithShape="1">
                  <a:blip r:embed="rId4">
                    <a:alphaModFix/>
                  </a:blip>
                  <a:srcRect/>
                  <a:stretch/>
                </p:blipFill>
                <p:spPr>
                  <a:xfrm>
                    <a:off x="1648639" y="1421315"/>
                    <a:ext cx="8894724" cy="4991520"/>
                  </a:xfrm>
                  <a:prstGeom prst="rect">
                    <a:avLst/>
                  </a:prstGeom>
                  <a:noFill/>
                  <a:ln>
                    <a:noFill/>
                  </a:ln>
                  <a:effectLst>
                    <a:outerShdw blurRad="57150" dist="19050" dir="5400000" algn="bl" rotWithShape="0">
                      <a:srgbClr val="000000">
                        <a:alpha val="49803"/>
                      </a:srgbClr>
                    </a:outerShdw>
                  </a:effectLst>
                </p:spPr>
              </p:pic>
              <p:pic>
                <p:nvPicPr>
                  <p:cNvPr id="81" name="Google Shape;524;p91">
                    <a:extLst>
                      <a:ext uri="{FF2B5EF4-FFF2-40B4-BE49-F238E27FC236}">
                        <a16:creationId xmlns:a16="http://schemas.microsoft.com/office/drawing/2014/main" id="{F064104A-FE22-AE44-AD9E-8C76F5C1836C}"/>
                      </a:ext>
                    </a:extLst>
                  </p:cNvPr>
                  <p:cNvPicPr preferRelativeResize="0"/>
                  <p:nvPr/>
                </p:nvPicPr>
                <p:blipFill rotWithShape="1">
                  <a:blip r:embed="rId5">
                    <a:alphaModFix/>
                  </a:blip>
                  <a:srcRect b="25606"/>
                  <a:stretch/>
                </p:blipFill>
                <p:spPr>
                  <a:xfrm>
                    <a:off x="3195325" y="1930501"/>
                    <a:ext cx="1325000" cy="1058975"/>
                  </a:xfrm>
                  <a:prstGeom prst="rect">
                    <a:avLst/>
                  </a:prstGeom>
                  <a:noFill/>
                  <a:ln>
                    <a:noFill/>
                  </a:ln>
                </p:spPr>
              </p:pic>
              <p:pic>
                <p:nvPicPr>
                  <p:cNvPr id="82" name="Google Shape;526;p91">
                    <a:extLst>
                      <a:ext uri="{FF2B5EF4-FFF2-40B4-BE49-F238E27FC236}">
                        <a16:creationId xmlns:a16="http://schemas.microsoft.com/office/drawing/2014/main" id="{41D5DE0A-B933-784A-9064-067E382085F7}"/>
                      </a:ext>
                    </a:extLst>
                  </p:cNvPr>
                  <p:cNvPicPr preferRelativeResize="0"/>
                  <p:nvPr/>
                </p:nvPicPr>
                <p:blipFill rotWithShape="1">
                  <a:blip r:embed="rId6">
                    <a:alphaModFix/>
                  </a:blip>
                  <a:srcRect b="30333"/>
                  <a:stretch/>
                </p:blipFill>
                <p:spPr>
                  <a:xfrm>
                    <a:off x="6089426" y="1988775"/>
                    <a:ext cx="1424925" cy="951100"/>
                  </a:xfrm>
                  <a:prstGeom prst="rect">
                    <a:avLst/>
                  </a:prstGeom>
                  <a:noFill/>
                  <a:ln>
                    <a:noFill/>
                  </a:ln>
                </p:spPr>
              </p:pic>
              <p:pic>
                <p:nvPicPr>
                  <p:cNvPr id="83" name="Google Shape;527;p91">
                    <a:extLst>
                      <a:ext uri="{FF2B5EF4-FFF2-40B4-BE49-F238E27FC236}">
                        <a16:creationId xmlns:a16="http://schemas.microsoft.com/office/drawing/2014/main" id="{CBF57B3D-D7AA-0D4C-8162-753F9BB3517F}"/>
                      </a:ext>
                    </a:extLst>
                  </p:cNvPr>
                  <p:cNvPicPr preferRelativeResize="0"/>
                  <p:nvPr/>
                </p:nvPicPr>
                <p:blipFill rotWithShape="1">
                  <a:blip r:embed="rId7">
                    <a:alphaModFix/>
                  </a:blip>
                  <a:srcRect b="26057"/>
                  <a:stretch/>
                </p:blipFill>
                <p:spPr>
                  <a:xfrm>
                    <a:off x="7514351" y="1943675"/>
                    <a:ext cx="1424925" cy="996200"/>
                  </a:xfrm>
                  <a:prstGeom prst="rect">
                    <a:avLst/>
                  </a:prstGeom>
                  <a:noFill/>
                  <a:ln>
                    <a:noFill/>
                  </a:ln>
                </p:spPr>
              </p:pic>
              <p:pic>
                <p:nvPicPr>
                  <p:cNvPr id="84" name="Google Shape;528;p91">
                    <a:extLst>
                      <a:ext uri="{FF2B5EF4-FFF2-40B4-BE49-F238E27FC236}">
                        <a16:creationId xmlns:a16="http://schemas.microsoft.com/office/drawing/2014/main" id="{DC118111-A411-4F49-896D-BBD78718C3B2}"/>
                      </a:ext>
                    </a:extLst>
                  </p:cNvPr>
                  <p:cNvPicPr preferRelativeResize="0"/>
                  <p:nvPr/>
                </p:nvPicPr>
                <p:blipFill rotWithShape="1">
                  <a:blip r:embed="rId8">
                    <a:alphaModFix/>
                  </a:blip>
                  <a:srcRect r="8424" b="29873"/>
                  <a:stretch/>
                </p:blipFill>
                <p:spPr>
                  <a:xfrm>
                    <a:off x="8973901" y="1988775"/>
                    <a:ext cx="1255449" cy="926275"/>
                  </a:xfrm>
                  <a:prstGeom prst="rect">
                    <a:avLst/>
                  </a:prstGeom>
                  <a:noFill/>
                  <a:ln>
                    <a:noFill/>
                  </a:ln>
                </p:spPr>
              </p:pic>
              <p:pic>
                <p:nvPicPr>
                  <p:cNvPr id="85" name="Google Shape;529;p91">
                    <a:extLst>
                      <a:ext uri="{FF2B5EF4-FFF2-40B4-BE49-F238E27FC236}">
                        <a16:creationId xmlns:a16="http://schemas.microsoft.com/office/drawing/2014/main" id="{F17AFF39-E09D-454B-8FDB-DE95CA5441DC}"/>
                      </a:ext>
                    </a:extLst>
                  </p:cNvPr>
                  <p:cNvPicPr preferRelativeResize="0"/>
                  <p:nvPr/>
                </p:nvPicPr>
                <p:blipFill rotWithShape="1">
                  <a:blip r:embed="rId9">
                    <a:alphaModFix/>
                  </a:blip>
                  <a:srcRect/>
                  <a:stretch/>
                </p:blipFill>
                <p:spPr>
                  <a:xfrm>
                    <a:off x="4638900" y="1942757"/>
                    <a:ext cx="1450525" cy="1043143"/>
                  </a:xfrm>
                  <a:prstGeom prst="rect">
                    <a:avLst/>
                  </a:prstGeom>
                  <a:noFill/>
                  <a:ln>
                    <a:noFill/>
                  </a:ln>
                </p:spPr>
              </p:pic>
            </p:grpSp>
          </p:grpSp>
          <p:grpSp>
            <p:nvGrpSpPr>
              <p:cNvPr id="86" name="Group 85">
                <a:extLst>
                  <a:ext uri="{FF2B5EF4-FFF2-40B4-BE49-F238E27FC236}">
                    <a16:creationId xmlns:a16="http://schemas.microsoft.com/office/drawing/2014/main" id="{C8BB85B2-51FE-1247-878F-F0C5890BDDA1}"/>
                  </a:ext>
                </a:extLst>
              </p:cNvPr>
              <p:cNvGrpSpPr/>
              <p:nvPr/>
            </p:nvGrpSpPr>
            <p:grpSpPr>
              <a:xfrm>
                <a:off x="4085776" y="4306137"/>
                <a:ext cx="1160318" cy="1160318"/>
                <a:chOff x="543790" y="1489363"/>
                <a:chExt cx="1160318" cy="1160318"/>
              </a:xfrm>
            </p:grpSpPr>
            <p:pic>
              <p:nvPicPr>
                <p:cNvPr id="87" name="Picture 86">
                  <a:extLst>
                    <a:ext uri="{FF2B5EF4-FFF2-40B4-BE49-F238E27FC236}">
                      <a16:creationId xmlns:a16="http://schemas.microsoft.com/office/drawing/2014/main" id="{77C5A9BB-BDBC-E84A-A000-B343D06A7457}"/>
                    </a:ext>
                  </a:extLst>
                </p:cNvPr>
                <p:cNvPicPr>
                  <a:picLocks noChangeAspect="1"/>
                </p:cNvPicPr>
                <p:nvPr/>
              </p:nvPicPr>
              <p:blipFill>
                <a:blip r:embed="rId3"/>
                <a:stretch>
                  <a:fillRect/>
                </a:stretch>
              </p:blipFill>
              <p:spPr>
                <a:xfrm>
                  <a:off x="543790" y="1489363"/>
                  <a:ext cx="1160318" cy="1160318"/>
                </a:xfrm>
                <a:prstGeom prst="rect">
                  <a:avLst/>
                </a:prstGeom>
              </p:spPr>
            </p:pic>
            <p:grpSp>
              <p:nvGrpSpPr>
                <p:cNvPr id="88" name="Group 87">
                  <a:extLst>
                    <a:ext uri="{FF2B5EF4-FFF2-40B4-BE49-F238E27FC236}">
                      <a16:creationId xmlns:a16="http://schemas.microsoft.com/office/drawing/2014/main" id="{21312A39-86FD-F841-990C-6418923EDA8F}"/>
                    </a:ext>
                  </a:extLst>
                </p:cNvPr>
                <p:cNvGrpSpPr/>
                <p:nvPr/>
              </p:nvGrpSpPr>
              <p:grpSpPr>
                <a:xfrm>
                  <a:off x="606425" y="1739985"/>
                  <a:ext cx="1035050" cy="574589"/>
                  <a:chOff x="1648639" y="1421315"/>
                  <a:chExt cx="8894724" cy="4991520"/>
                </a:xfrm>
                <a:effectLst/>
              </p:grpSpPr>
              <p:pic>
                <p:nvPicPr>
                  <p:cNvPr id="89" name="Google Shape;523;p91">
                    <a:extLst>
                      <a:ext uri="{FF2B5EF4-FFF2-40B4-BE49-F238E27FC236}">
                        <a16:creationId xmlns:a16="http://schemas.microsoft.com/office/drawing/2014/main" id="{A2F6F559-CC93-7C46-AD5D-D163D6F02D38}"/>
                      </a:ext>
                    </a:extLst>
                  </p:cNvPr>
                  <p:cNvPicPr preferRelativeResize="0"/>
                  <p:nvPr/>
                </p:nvPicPr>
                <p:blipFill rotWithShape="1">
                  <a:blip r:embed="rId4">
                    <a:alphaModFix/>
                  </a:blip>
                  <a:srcRect/>
                  <a:stretch/>
                </p:blipFill>
                <p:spPr>
                  <a:xfrm>
                    <a:off x="1648639" y="1421315"/>
                    <a:ext cx="8894724" cy="4991520"/>
                  </a:xfrm>
                  <a:prstGeom prst="rect">
                    <a:avLst/>
                  </a:prstGeom>
                  <a:noFill/>
                  <a:ln>
                    <a:noFill/>
                  </a:ln>
                  <a:effectLst>
                    <a:outerShdw blurRad="57150" dist="19050" dir="5400000" algn="bl" rotWithShape="0">
                      <a:srgbClr val="000000">
                        <a:alpha val="49803"/>
                      </a:srgbClr>
                    </a:outerShdw>
                  </a:effectLst>
                </p:spPr>
              </p:pic>
              <p:pic>
                <p:nvPicPr>
                  <p:cNvPr id="90" name="Google Shape;524;p91">
                    <a:extLst>
                      <a:ext uri="{FF2B5EF4-FFF2-40B4-BE49-F238E27FC236}">
                        <a16:creationId xmlns:a16="http://schemas.microsoft.com/office/drawing/2014/main" id="{E115275D-00C9-4C41-900A-9537A2EDA371}"/>
                      </a:ext>
                    </a:extLst>
                  </p:cNvPr>
                  <p:cNvPicPr preferRelativeResize="0"/>
                  <p:nvPr/>
                </p:nvPicPr>
                <p:blipFill rotWithShape="1">
                  <a:blip r:embed="rId5">
                    <a:alphaModFix/>
                  </a:blip>
                  <a:srcRect b="25606"/>
                  <a:stretch/>
                </p:blipFill>
                <p:spPr>
                  <a:xfrm>
                    <a:off x="3195325" y="1930501"/>
                    <a:ext cx="1325000" cy="1058975"/>
                  </a:xfrm>
                  <a:prstGeom prst="rect">
                    <a:avLst/>
                  </a:prstGeom>
                  <a:noFill/>
                  <a:ln>
                    <a:noFill/>
                  </a:ln>
                </p:spPr>
              </p:pic>
              <p:pic>
                <p:nvPicPr>
                  <p:cNvPr id="91" name="Google Shape;526;p91">
                    <a:extLst>
                      <a:ext uri="{FF2B5EF4-FFF2-40B4-BE49-F238E27FC236}">
                        <a16:creationId xmlns:a16="http://schemas.microsoft.com/office/drawing/2014/main" id="{188C088A-B8CB-934A-B2B4-5BBD56998DF8}"/>
                      </a:ext>
                    </a:extLst>
                  </p:cNvPr>
                  <p:cNvPicPr preferRelativeResize="0"/>
                  <p:nvPr/>
                </p:nvPicPr>
                <p:blipFill rotWithShape="1">
                  <a:blip r:embed="rId6">
                    <a:alphaModFix/>
                  </a:blip>
                  <a:srcRect b="30333"/>
                  <a:stretch/>
                </p:blipFill>
                <p:spPr>
                  <a:xfrm>
                    <a:off x="6089426" y="1988775"/>
                    <a:ext cx="1424925" cy="951100"/>
                  </a:xfrm>
                  <a:prstGeom prst="rect">
                    <a:avLst/>
                  </a:prstGeom>
                  <a:noFill/>
                  <a:ln>
                    <a:noFill/>
                  </a:ln>
                </p:spPr>
              </p:pic>
              <p:pic>
                <p:nvPicPr>
                  <p:cNvPr id="92" name="Google Shape;527;p91">
                    <a:extLst>
                      <a:ext uri="{FF2B5EF4-FFF2-40B4-BE49-F238E27FC236}">
                        <a16:creationId xmlns:a16="http://schemas.microsoft.com/office/drawing/2014/main" id="{0885B9C6-6860-DE40-9E63-4E92FE9B976F}"/>
                      </a:ext>
                    </a:extLst>
                  </p:cNvPr>
                  <p:cNvPicPr preferRelativeResize="0"/>
                  <p:nvPr/>
                </p:nvPicPr>
                <p:blipFill rotWithShape="1">
                  <a:blip r:embed="rId7">
                    <a:alphaModFix/>
                  </a:blip>
                  <a:srcRect b="26057"/>
                  <a:stretch/>
                </p:blipFill>
                <p:spPr>
                  <a:xfrm>
                    <a:off x="7514351" y="1943675"/>
                    <a:ext cx="1424925" cy="996200"/>
                  </a:xfrm>
                  <a:prstGeom prst="rect">
                    <a:avLst/>
                  </a:prstGeom>
                  <a:noFill/>
                  <a:ln>
                    <a:noFill/>
                  </a:ln>
                </p:spPr>
              </p:pic>
              <p:pic>
                <p:nvPicPr>
                  <p:cNvPr id="93" name="Google Shape;528;p91">
                    <a:extLst>
                      <a:ext uri="{FF2B5EF4-FFF2-40B4-BE49-F238E27FC236}">
                        <a16:creationId xmlns:a16="http://schemas.microsoft.com/office/drawing/2014/main" id="{61F21CC0-8B2D-654D-A57E-77D9B70384B6}"/>
                      </a:ext>
                    </a:extLst>
                  </p:cNvPr>
                  <p:cNvPicPr preferRelativeResize="0"/>
                  <p:nvPr/>
                </p:nvPicPr>
                <p:blipFill rotWithShape="1">
                  <a:blip r:embed="rId8">
                    <a:alphaModFix/>
                  </a:blip>
                  <a:srcRect r="8424" b="29873"/>
                  <a:stretch/>
                </p:blipFill>
                <p:spPr>
                  <a:xfrm>
                    <a:off x="8973901" y="1988775"/>
                    <a:ext cx="1255449" cy="926275"/>
                  </a:xfrm>
                  <a:prstGeom prst="rect">
                    <a:avLst/>
                  </a:prstGeom>
                  <a:noFill/>
                  <a:ln>
                    <a:noFill/>
                  </a:ln>
                </p:spPr>
              </p:pic>
              <p:pic>
                <p:nvPicPr>
                  <p:cNvPr id="94" name="Google Shape;529;p91">
                    <a:extLst>
                      <a:ext uri="{FF2B5EF4-FFF2-40B4-BE49-F238E27FC236}">
                        <a16:creationId xmlns:a16="http://schemas.microsoft.com/office/drawing/2014/main" id="{9D320D60-8B52-CD4B-B61E-D4317D84AAA2}"/>
                      </a:ext>
                    </a:extLst>
                  </p:cNvPr>
                  <p:cNvPicPr preferRelativeResize="0"/>
                  <p:nvPr/>
                </p:nvPicPr>
                <p:blipFill rotWithShape="1">
                  <a:blip r:embed="rId9">
                    <a:alphaModFix/>
                  </a:blip>
                  <a:srcRect/>
                  <a:stretch/>
                </p:blipFill>
                <p:spPr>
                  <a:xfrm>
                    <a:off x="4638900" y="1942757"/>
                    <a:ext cx="1450525" cy="1043143"/>
                  </a:xfrm>
                  <a:prstGeom prst="rect">
                    <a:avLst/>
                  </a:prstGeom>
                  <a:noFill/>
                  <a:ln>
                    <a:noFill/>
                  </a:ln>
                </p:spPr>
              </p:pic>
            </p:grpSp>
          </p:grpSp>
        </p:grpSp>
      </p:grpSp>
    </p:spTree>
    <p:extLst>
      <p:ext uri="{BB962C8B-B14F-4D97-AF65-F5344CB8AC3E}">
        <p14:creationId xmlns:p14="http://schemas.microsoft.com/office/powerpoint/2010/main" val="3553118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88"/>
          <p:cNvSpPr txBox="1">
            <a:spLocks noGrp="1"/>
          </p:cNvSpPr>
          <p:nvPr>
            <p:ph type="title" idx="4294967295"/>
          </p:nvPr>
        </p:nvSpPr>
        <p:spPr>
          <a:xfrm>
            <a:off x="457200" y="435867"/>
            <a:ext cx="11277600" cy="498600"/>
          </a:xfrm>
          <a:prstGeom prst="rect">
            <a:avLst/>
          </a:prstGeom>
          <a:noFill/>
          <a:ln>
            <a:noFill/>
          </a:ln>
        </p:spPr>
        <p:txBody>
          <a:bodyPr spcFirstLastPara="1" wrap="square" lIns="91433" tIns="91433" rIns="91433" bIns="91433" anchor="ctr" anchorCtr="0">
            <a:noAutofit/>
          </a:bodyPr>
          <a:lstStyle/>
          <a:p>
            <a:pPr>
              <a:buClr>
                <a:schemeClr val="dk1"/>
              </a:buClr>
              <a:buSzPts val="800"/>
            </a:pPr>
            <a:r>
              <a:rPr lang="en-US" dirty="0"/>
              <a:t>Improved</a:t>
            </a:r>
            <a:r>
              <a:rPr lang="en" dirty="0"/>
              <a:t> Security</a:t>
            </a:r>
            <a:endParaRPr dirty="0"/>
          </a:p>
        </p:txBody>
      </p:sp>
      <p:sp>
        <p:nvSpPr>
          <p:cNvPr id="464" name="Google Shape;464;p88"/>
          <p:cNvSpPr txBox="1"/>
          <p:nvPr/>
        </p:nvSpPr>
        <p:spPr>
          <a:xfrm>
            <a:off x="2341500" y="2443467"/>
            <a:ext cx="7509000" cy="1652100"/>
          </a:xfrm>
          <a:prstGeom prst="rect">
            <a:avLst/>
          </a:prstGeom>
          <a:noFill/>
          <a:ln>
            <a:noFill/>
          </a:ln>
        </p:spPr>
        <p:txBody>
          <a:bodyPr spcFirstLastPara="1" wrap="square" lIns="91433" tIns="91433" rIns="91433" bIns="91433" anchor="ctr" anchorCtr="0">
            <a:noAutofit/>
          </a:bodyPr>
          <a:lstStyle/>
          <a:p>
            <a:pPr algn="ctr">
              <a:lnSpc>
                <a:spcPct val="90000"/>
              </a:lnSpc>
              <a:spcBef>
                <a:spcPts val="1867"/>
              </a:spcBef>
            </a:pPr>
            <a:endParaRPr sz="2400" b="1" dirty="0">
              <a:solidFill>
                <a:schemeClr val="dk1"/>
              </a:solidFill>
              <a:latin typeface="Roboto"/>
              <a:ea typeface="Roboto"/>
              <a:cs typeface="Roboto"/>
              <a:sym typeface="Roboto"/>
            </a:endParaRPr>
          </a:p>
          <a:p>
            <a:pPr algn="ctr">
              <a:lnSpc>
                <a:spcPct val="90000"/>
              </a:lnSpc>
              <a:spcBef>
                <a:spcPts val="1867"/>
              </a:spcBef>
            </a:pPr>
            <a:r>
              <a:rPr lang="en-US" sz="2400" b="1" dirty="0">
                <a:solidFill>
                  <a:schemeClr val="tx1"/>
                </a:solidFill>
                <a:latin typeface="Roboto"/>
                <a:ea typeface="Roboto"/>
                <a:cs typeface="Roboto"/>
                <a:sym typeface="Roboto"/>
              </a:rPr>
              <a:t>-Immutable</a:t>
            </a:r>
          </a:p>
          <a:p>
            <a:pPr algn="ctr">
              <a:lnSpc>
                <a:spcPct val="90000"/>
              </a:lnSpc>
              <a:spcBef>
                <a:spcPts val="1867"/>
              </a:spcBef>
            </a:pPr>
            <a:r>
              <a:rPr lang="en-US" sz="2400" b="1" dirty="0">
                <a:solidFill>
                  <a:schemeClr val="tx1"/>
                </a:solidFill>
                <a:latin typeface="Roboto"/>
                <a:ea typeface="Roboto"/>
                <a:cs typeface="Roboto"/>
                <a:sym typeface="Roboto"/>
              </a:rPr>
              <a:t>-Decentralized</a:t>
            </a:r>
          </a:p>
          <a:p>
            <a:pPr algn="ctr">
              <a:lnSpc>
                <a:spcPct val="90000"/>
              </a:lnSpc>
              <a:spcBef>
                <a:spcPts val="1867"/>
              </a:spcBef>
            </a:pPr>
            <a:r>
              <a:rPr lang="en-US" sz="2400" b="1" dirty="0">
                <a:solidFill>
                  <a:schemeClr val="tx1"/>
                </a:solidFill>
                <a:latin typeface="Roboto"/>
                <a:ea typeface="Roboto"/>
                <a:sym typeface="Roboto"/>
              </a:rPr>
              <a:t>-Encrypted</a:t>
            </a:r>
          </a:p>
          <a:p>
            <a:pPr algn="ctr">
              <a:lnSpc>
                <a:spcPct val="90000"/>
              </a:lnSpc>
              <a:spcBef>
                <a:spcPts val="1867"/>
              </a:spcBef>
            </a:pPr>
            <a:r>
              <a:rPr lang="en-US" sz="2400" b="1" dirty="0">
                <a:solidFill>
                  <a:schemeClr val="tx1"/>
                </a:solidFill>
                <a:latin typeface="Roboto"/>
                <a:ea typeface="Roboto"/>
                <a:sym typeface="Roboto"/>
              </a:rPr>
              <a:t>-Verification</a:t>
            </a:r>
          </a:p>
          <a:p>
            <a:pPr algn="ctr">
              <a:lnSpc>
                <a:spcPct val="90000"/>
              </a:lnSpc>
              <a:spcBef>
                <a:spcPts val="1867"/>
              </a:spcBef>
            </a:pPr>
            <a:r>
              <a:rPr lang="en-US" sz="2400" b="1" dirty="0">
                <a:solidFill>
                  <a:schemeClr val="tx1"/>
                </a:solidFill>
                <a:latin typeface="Roboto"/>
                <a:ea typeface="Roboto"/>
                <a:sym typeface="Roboto"/>
              </a:rPr>
              <a:t>-Instant </a:t>
            </a:r>
            <a:endParaRPr sz="1467" dirty="0">
              <a:solidFill>
                <a:schemeClr val="tx1"/>
              </a:solidFill>
            </a:endParaRPr>
          </a:p>
        </p:txBody>
      </p:sp>
    </p:spTree>
    <p:extLst>
      <p:ext uri="{BB962C8B-B14F-4D97-AF65-F5344CB8AC3E}">
        <p14:creationId xmlns:p14="http://schemas.microsoft.com/office/powerpoint/2010/main" val="297721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3"/>
          <p:cNvSpPr txBox="1"/>
          <p:nvPr/>
        </p:nvSpPr>
        <p:spPr>
          <a:xfrm>
            <a:off x="477750" y="350169"/>
            <a:ext cx="11236500" cy="590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800">
              <a:solidFill>
                <a:schemeClr val="dk1"/>
              </a:solidFill>
              <a:latin typeface="Roboto Light"/>
              <a:ea typeface="Roboto Light"/>
              <a:cs typeface="Roboto Light"/>
              <a:sym typeface="Roboto Light"/>
            </a:endParaRPr>
          </a:p>
        </p:txBody>
      </p:sp>
      <p:sp>
        <p:nvSpPr>
          <p:cNvPr id="720" name="Google Shape;720;p93"/>
          <p:cNvSpPr txBox="1">
            <a:spLocks noGrp="1"/>
          </p:cNvSpPr>
          <p:nvPr>
            <p:ph type="title" idx="4294967295"/>
          </p:nvPr>
        </p:nvSpPr>
        <p:spPr>
          <a:xfrm>
            <a:off x="553450" y="2906975"/>
            <a:ext cx="11277600" cy="4984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Appendix</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4"/>
          <p:cNvSpPr txBox="1">
            <a:spLocks noGrp="1"/>
          </p:cNvSpPr>
          <p:nvPr>
            <p:ph type="title" idx="4294967295"/>
          </p:nvPr>
        </p:nvSpPr>
        <p:spPr>
          <a:xfrm>
            <a:off x="4222552" y="3470388"/>
            <a:ext cx="4325700" cy="4986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Font typeface="Roboto Light"/>
              <a:buNone/>
            </a:pPr>
            <a:r>
              <a:rPr lang="en-US" dirty="0"/>
              <a:t>Improved Security</a:t>
            </a:r>
            <a:endParaRPr i="0" strike="noStrike" cap="none" dirty="0">
              <a:solidFill>
                <a:schemeClr val="accent1"/>
              </a:solidFill>
            </a:endParaRPr>
          </a:p>
        </p:txBody>
      </p:sp>
      <p:sp>
        <p:nvSpPr>
          <p:cNvPr id="727" name="Google Shape;727;p94"/>
          <p:cNvSpPr txBox="1">
            <a:spLocks noGrp="1"/>
          </p:cNvSpPr>
          <p:nvPr>
            <p:ph type="title" idx="4294967295"/>
          </p:nvPr>
        </p:nvSpPr>
        <p:spPr>
          <a:xfrm>
            <a:off x="4315800" y="2870200"/>
            <a:ext cx="4858180" cy="4986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1"/>
              </a:buClr>
              <a:buFont typeface="Roboto Light"/>
              <a:buNone/>
            </a:pPr>
            <a:r>
              <a:rPr lang="en-US" sz="3000" b="1" dirty="0">
                <a:solidFill>
                  <a:srgbClr val="434343"/>
                </a:solidFill>
                <a:latin typeface="Roboto"/>
                <a:ea typeface="Roboto"/>
                <a:cs typeface="Roboto"/>
                <a:sym typeface="Roboto"/>
              </a:rPr>
              <a:t>Benefit 2 (In Depth):</a:t>
            </a:r>
            <a:endParaRPr sz="3000" b="1" i="0" strike="noStrike" cap="none" dirty="0">
              <a:solidFill>
                <a:srgbClr val="43434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Office Theme">
  <a:themeElements>
    <a:clrScheme name="Sabre 2017">
      <a:dk1>
        <a:srgbClr val="000000"/>
      </a:dk1>
      <a:lt1>
        <a:srgbClr val="FFFFFF"/>
      </a:lt1>
      <a:dk2>
        <a:srgbClr val="333333"/>
      </a:dk2>
      <a:lt2>
        <a:srgbClr val="E5E5E5"/>
      </a:lt2>
      <a:accent1>
        <a:srgbClr val="E50000"/>
      </a:accent1>
      <a:accent2>
        <a:srgbClr val="1A4D66"/>
      </a:accent2>
      <a:accent3>
        <a:srgbClr val="31B98E"/>
      </a:accent3>
      <a:accent4>
        <a:srgbClr val="9DD7D8"/>
      </a:accent4>
      <a:accent5>
        <a:srgbClr val="E5E53E"/>
      </a:accent5>
      <a:accent6>
        <a:srgbClr val="3399CC"/>
      </a:accent6>
      <a:hlink>
        <a:srgbClr val="3399CC"/>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TotalTime>
  <Words>1277</Words>
  <Application>Microsoft Macintosh PowerPoint</Application>
  <PresentationFormat>Widescreen</PresentationFormat>
  <Paragraphs>116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Roboto</vt:lpstr>
      <vt:lpstr>Roboto Light</vt:lpstr>
      <vt:lpstr>Office Theme</vt:lpstr>
      <vt:lpstr>Improved Security</vt:lpstr>
      <vt:lpstr>Improved Security</vt:lpstr>
      <vt:lpstr>Blockchain Security Advantages</vt:lpstr>
      <vt:lpstr>Blockchain Security Advantages</vt:lpstr>
      <vt:lpstr>Blockchain Security Advantages</vt:lpstr>
      <vt:lpstr>Blockchain Security Advantages</vt:lpstr>
      <vt:lpstr>Improved Security</vt:lpstr>
      <vt:lpstr>Appendix</vt:lpstr>
      <vt:lpstr>Improved Security</vt:lpstr>
      <vt:lpstr>Digital Signatures</vt:lpstr>
      <vt:lpstr>Linked Blocks</vt:lpstr>
      <vt:lpstr>Timestamps</vt:lpstr>
      <vt:lpstr>Synchronization</vt:lpstr>
      <vt:lpstr>Decentralized</vt:lpstr>
      <vt:lpstr>Decentralized</vt:lpstr>
      <vt:lpstr>Automation</vt:lpstr>
      <vt:lpstr>Fees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Martinez, Natalie</dc:creator>
  <cp:lastModifiedBy>Kinkade, Blake Austin</cp:lastModifiedBy>
  <cp:revision>17</cp:revision>
  <dcterms:modified xsi:type="dcterms:W3CDTF">2018-08-24T17:48:19Z</dcterms:modified>
</cp:coreProperties>
</file>